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1" r:id="rId2"/>
    <p:sldId id="316" r:id="rId3"/>
    <p:sldId id="307" r:id="rId4"/>
    <p:sldId id="310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FF0000"/>
    <a:srgbClr val="339933"/>
    <a:srgbClr val="FF6600"/>
    <a:srgbClr val="FFFF99"/>
    <a:srgbClr val="99CCFF"/>
    <a:srgbClr val="006600"/>
    <a:srgbClr val="FFCC66"/>
    <a:srgbClr val="CC6600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008" autoAdjust="0"/>
    <p:restoredTop sz="94649" autoAdjust="0"/>
  </p:normalViewPr>
  <p:slideViewPr>
    <p:cSldViewPr>
      <p:cViewPr varScale="1">
        <p:scale>
          <a:sx n="53" d="100"/>
          <a:sy n="53" d="100"/>
        </p:scale>
        <p:origin x="90" y="34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51448AB-EA5E-C90D-C895-4F87E238857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4" name="フレーム 3">
              <a:extLst>
                <a:ext uri="{FF2B5EF4-FFF2-40B4-BE49-F238E27FC236}">
                  <a16:creationId xmlns:a16="http://schemas.microsoft.com/office/drawing/2014/main" id="{79AD913A-156B-9194-92C3-EF965E32533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57AB278E-9CB1-4E00-3096-1DA0BCAC4EC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B3899D8-A450-21CB-0CEC-ACE6FE2A6D1B}"/>
              </a:ext>
            </a:extLst>
          </p:cNvPr>
          <p:cNvGrpSpPr/>
          <p:nvPr/>
        </p:nvGrpSpPr>
        <p:grpSpPr>
          <a:xfrm>
            <a:off x="767239" y="683695"/>
            <a:ext cx="8363289" cy="5638694"/>
            <a:chOff x="767239" y="683695"/>
            <a:chExt cx="8363289" cy="5638694"/>
          </a:xfrm>
        </p:grpSpPr>
        <p:sp>
          <p:nvSpPr>
            <p:cNvPr id="8" name="テキスト ボックス 7">
              <a:extLst>
                <a:ext uri="{FF2B5EF4-FFF2-40B4-BE49-F238E27FC236}">
                  <a16:creationId xmlns:a16="http://schemas.microsoft.com/office/drawing/2014/main" id="{C44D14A7-AFDE-9525-32BA-B644CD9B8A3F}"/>
                </a:ext>
              </a:extLst>
            </p:cNvPr>
            <p:cNvSpPr txBox="1"/>
            <p:nvPr/>
          </p:nvSpPr>
          <p:spPr>
            <a:xfrm>
              <a:off x="844314" y="683695"/>
              <a:ext cx="8286214" cy="18150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57150">
                    <a:solidFill>
                      <a:sysClr val="windowText" lastClr="000000"/>
                    </a:solidFill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9918F149-C0CF-82D9-627B-70770ED6B424}"/>
                </a:ext>
              </a:extLst>
            </p:cNvPr>
            <p:cNvSpPr txBox="1"/>
            <p:nvPr/>
          </p:nvSpPr>
          <p:spPr>
            <a:xfrm>
              <a:off x="767239" y="4014065"/>
              <a:ext cx="8361521" cy="23083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人や動物にも害があります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万一、被害がありましても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当方は一切責任を負いません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　　　　　　　　　　　地主</a:t>
              </a:r>
              <a:endParaRPr lang="en-US" altLang="ja-JP" sz="3600" dirty="0">
                <a:ln w="28575">
                  <a:noFill/>
                </a:ln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id="{40A2281E-1444-F898-73A0-8D1A66D8558E}"/>
                </a:ext>
              </a:extLst>
            </p:cNvPr>
            <p:cNvGrpSpPr/>
            <p:nvPr/>
          </p:nvGrpSpPr>
          <p:grpSpPr>
            <a:xfrm>
              <a:off x="842546" y="2798930"/>
              <a:ext cx="8286214" cy="964731"/>
              <a:chOff x="842546" y="2882315"/>
              <a:chExt cx="8286214" cy="1138373"/>
            </a:xfrm>
          </p:grpSpPr>
          <p:sp>
            <p:nvSpPr>
              <p:cNvPr id="5" name="テキスト ボックス 4">
                <a:extLst>
                  <a:ext uri="{FF2B5EF4-FFF2-40B4-BE49-F238E27FC236}">
                    <a16:creationId xmlns:a16="http://schemas.microsoft.com/office/drawing/2014/main" id="{0993A7E7-026F-D81B-C69C-C9981F4C7EB0}"/>
                  </a:ext>
                </a:extLst>
              </p:cNvPr>
              <p:cNvSpPr txBox="1"/>
              <p:nvPr/>
            </p:nvSpPr>
            <p:spPr>
              <a:xfrm>
                <a:off x="842546" y="2882316"/>
                <a:ext cx="8286214" cy="11383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12700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</a:rPr>
                  <a:t>高濃度除草剤を散布しています</a:t>
                </a:r>
                <a:endParaRPr lang="en-US" altLang="ja-JP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4ABBBB21-E983-47F8-45D4-A78B2A8E3F52}"/>
                  </a:ext>
                </a:extLst>
              </p:cNvPr>
              <p:cNvSpPr txBox="1"/>
              <p:nvPr/>
            </p:nvSpPr>
            <p:spPr>
              <a:xfrm>
                <a:off x="842546" y="2882315"/>
                <a:ext cx="8286214" cy="11383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chemeClr val="bg1"/>
                    </a:solidFill>
                  </a:rPr>
                  <a:t>高濃度除草剤を散布しています</a:t>
                </a:r>
                <a:endParaRPr lang="en-US" altLang="ja-JP" sz="5400" dirty="0">
                  <a:ln w="28575">
                    <a:noFill/>
                  </a:ln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2163075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BFBD2C00-5E6A-E10E-5BA3-81A4464821CF}"/>
              </a:ext>
            </a:extLst>
          </p:cNvPr>
          <p:cNvGrpSpPr/>
          <p:nvPr/>
        </p:nvGrpSpPr>
        <p:grpSpPr>
          <a:xfrm>
            <a:off x="269508" y="317634"/>
            <a:ext cx="9358752" cy="6370816"/>
            <a:chOff x="767239" y="683695"/>
            <a:chExt cx="8363289" cy="5638694"/>
          </a:xfrm>
        </p:grpSpPr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70699CD5-E330-9E55-36C8-79FC55750205}"/>
                </a:ext>
              </a:extLst>
            </p:cNvPr>
            <p:cNvSpPr txBox="1"/>
            <p:nvPr/>
          </p:nvSpPr>
          <p:spPr>
            <a:xfrm>
              <a:off x="844314" y="683695"/>
              <a:ext cx="8286214" cy="181502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/>
              <a:r>
                <a:rPr lang="ja-JP" altLang="en-US" sz="5400" dirty="0">
                  <a:ln w="57150">
                    <a:noFill/>
                  </a:ln>
                  <a:solidFill>
                    <a:srgbClr val="FF0000"/>
                  </a:solidFill>
                </a:rPr>
                <a:t>立入禁止</a:t>
              </a:r>
              <a:endParaRPr lang="en-US" altLang="ja-JP" sz="5400" dirty="0">
                <a:ln w="57150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B5EEC496-16F9-49A3-126A-64F785944EE6}"/>
                </a:ext>
              </a:extLst>
            </p:cNvPr>
            <p:cNvSpPr txBox="1"/>
            <p:nvPr/>
          </p:nvSpPr>
          <p:spPr>
            <a:xfrm>
              <a:off x="767239" y="4014065"/>
              <a:ext cx="8361521" cy="2308324"/>
            </a:xfrm>
            <a:prstGeom prst="rect">
              <a:avLst/>
            </a:prstGeom>
            <a:noFill/>
          </p:spPr>
          <p:txBody>
            <a:bodyPr wrap="squar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人や動物にも害があります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万一、被害がありましても</a:t>
              </a: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当方は一切責任を負いません</a:t>
              </a:r>
              <a:endParaRPr lang="en-US" altLang="ja-JP" sz="3600" dirty="0">
                <a:ln w="28575">
                  <a:noFill/>
                </a:ln>
              </a:endParaRPr>
            </a:p>
            <a:p>
              <a:pPr algn="l">
                <a:spcAft>
                  <a:spcPts val="0"/>
                </a:spcAft>
              </a:pPr>
              <a:r>
                <a:rPr lang="ja-JP" altLang="en-US" sz="3600" dirty="0">
                  <a:ln w="28575">
                    <a:noFill/>
                  </a:ln>
                </a:rPr>
                <a:t>　　　　　　　　　　　地主</a:t>
              </a:r>
              <a:endParaRPr lang="en-US" altLang="ja-JP" sz="3600" dirty="0">
                <a:ln w="28575">
                  <a:noFill/>
                </a:ln>
              </a:endParaRPr>
            </a:p>
          </p:txBody>
        </p: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1314E26-804C-15A0-56C1-41806B18A9AA}"/>
                </a:ext>
              </a:extLst>
            </p:cNvPr>
            <p:cNvGrpSpPr/>
            <p:nvPr/>
          </p:nvGrpSpPr>
          <p:grpSpPr>
            <a:xfrm>
              <a:off x="842546" y="2798930"/>
              <a:ext cx="8286214" cy="964731"/>
              <a:chOff x="842546" y="2882315"/>
              <a:chExt cx="8286214" cy="1138373"/>
            </a:xfrm>
          </p:grpSpPr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54B87837-BC2E-48F5-ED0B-9056D579499C}"/>
                  </a:ext>
                </a:extLst>
              </p:cNvPr>
              <p:cNvSpPr txBox="1"/>
              <p:nvPr/>
            </p:nvSpPr>
            <p:spPr>
              <a:xfrm>
                <a:off x="842546" y="2882316"/>
                <a:ext cx="8286214" cy="11383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127000">
                      <a:solidFill>
                        <a:srgbClr val="FF0000"/>
                      </a:solidFill>
                    </a:ln>
                    <a:solidFill>
                      <a:srgbClr val="FF0000"/>
                    </a:solidFill>
                  </a:rPr>
                  <a:t>高濃度除草剤を散布しています</a:t>
                </a:r>
                <a:endParaRPr lang="en-US" altLang="ja-JP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9B565C62-9699-1669-A178-180CF7E03AAB}"/>
                  </a:ext>
                </a:extLst>
              </p:cNvPr>
              <p:cNvSpPr txBox="1"/>
              <p:nvPr/>
            </p:nvSpPr>
            <p:spPr>
              <a:xfrm>
                <a:off x="842546" y="2882315"/>
                <a:ext cx="8286214" cy="113837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ctr">
                  <a:spcAft>
                    <a:spcPts val="1200"/>
                  </a:spcAft>
                  <a:defRPr sz="4800" b="1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l">
                  <a:spcAft>
                    <a:spcPts val="0"/>
                  </a:spcAft>
                </a:pPr>
                <a:r>
                  <a:rPr lang="ja-JP" altLang="en-US" sz="5400" dirty="0">
                    <a:ln w="28575">
                      <a:noFill/>
                    </a:ln>
                    <a:solidFill>
                      <a:schemeClr val="bg1"/>
                    </a:solidFill>
                  </a:rPr>
                  <a:t>高濃度除草剤を散布しています</a:t>
                </a:r>
                <a:endParaRPr lang="en-US" altLang="ja-JP" sz="5400" dirty="0">
                  <a:ln w="28575">
                    <a:noFill/>
                  </a:ln>
                  <a:solidFill>
                    <a:schemeClr val="bg1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8806071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C706B4E-8AAE-A5D4-C2CD-0409FF1781E6}"/>
              </a:ext>
            </a:extLst>
          </p:cNvPr>
          <p:cNvSpPr txBox="1"/>
          <p:nvPr/>
        </p:nvSpPr>
        <p:spPr>
          <a:xfrm>
            <a:off x="355757" y="317634"/>
            <a:ext cx="9272503" cy="2050689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57150"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57150">
                <a:solidFill>
                  <a:sysClr val="windowText" lastClr="000000"/>
                </a:solidFill>
              </a:ln>
              <a:solidFill>
                <a:srgbClr val="FF0000"/>
              </a:solidFill>
            </a:endParaRPr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AAD083B-B323-B15F-4580-98B6708CA43F}"/>
              </a:ext>
            </a:extLst>
          </p:cNvPr>
          <p:cNvGrpSpPr/>
          <p:nvPr/>
        </p:nvGrpSpPr>
        <p:grpSpPr>
          <a:xfrm>
            <a:off x="353779" y="2753925"/>
            <a:ext cx="9272503" cy="1043574"/>
            <a:chOff x="842546" y="2882315"/>
            <a:chExt cx="8286214" cy="1138373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16E2CB3A-1633-1C42-3600-15BAD4DD7BD6}"/>
                </a:ext>
              </a:extLst>
            </p:cNvPr>
            <p:cNvSpPr txBox="1"/>
            <p:nvPr/>
          </p:nvSpPr>
          <p:spPr>
            <a:xfrm>
              <a:off x="842546" y="2882316"/>
              <a:ext cx="8286214" cy="11383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高濃度除草剤を散布しています</a:t>
              </a:r>
              <a:endParaRPr lang="en-US" altLang="ja-JP" sz="5400" dirty="0">
                <a:ln w="127000"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99ACF55-4F29-1087-EDA5-2283E0C4BD58}"/>
                </a:ext>
              </a:extLst>
            </p:cNvPr>
            <p:cNvSpPr txBox="1"/>
            <p:nvPr/>
          </p:nvSpPr>
          <p:spPr>
            <a:xfrm>
              <a:off x="842546" y="2882315"/>
              <a:ext cx="8286214" cy="11383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chemeClr val="bg1"/>
                  </a:solidFill>
                </a:rPr>
                <a:t>高濃度除草剤を散布しています</a:t>
              </a:r>
              <a:endParaRPr lang="en-US" altLang="ja-JP" sz="5400" dirty="0">
                <a:ln w="28575">
                  <a:noFill/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42D8D860-D29E-B64E-B4EC-C873AA812AA8}"/>
              </a:ext>
            </a:extLst>
          </p:cNvPr>
          <p:cNvSpPr txBox="1"/>
          <p:nvPr/>
        </p:nvSpPr>
        <p:spPr>
          <a:xfrm>
            <a:off x="355757" y="4315764"/>
            <a:ext cx="6259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人や動物にも害があります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万一、被害がありましても</a:t>
            </a: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当方は一切責任を負いません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　　　　　　　　　　　地主</a:t>
            </a:r>
            <a:endParaRPr lang="en-US" altLang="ja-JP" sz="3600" dirty="0">
              <a:ln w="28575">
                <a:noFill/>
              </a:ln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C722FD3C-F7F5-B093-81DA-79A3D65777D2}"/>
              </a:ext>
            </a:extLst>
          </p:cNvPr>
          <p:cNvGrpSpPr/>
          <p:nvPr/>
        </p:nvGrpSpPr>
        <p:grpSpPr>
          <a:xfrm>
            <a:off x="7126873" y="4168704"/>
            <a:ext cx="2423032" cy="2371662"/>
            <a:chOff x="-79363" y="3643190"/>
            <a:chExt cx="3017520" cy="2953546"/>
          </a:xfrm>
        </p:grpSpPr>
        <p:sp>
          <p:nvSpPr>
            <p:cNvPr id="29" name="四角形: 角を丸くする 28">
              <a:extLst>
                <a:ext uri="{FF2B5EF4-FFF2-40B4-BE49-F238E27FC236}">
                  <a16:creationId xmlns:a16="http://schemas.microsoft.com/office/drawing/2014/main" id="{4DC666AD-2D16-105F-B17E-836CEEB5BC83}"/>
                </a:ext>
              </a:extLst>
            </p:cNvPr>
            <p:cNvSpPr/>
            <p:nvPr/>
          </p:nvSpPr>
          <p:spPr bwMode="auto">
            <a:xfrm>
              <a:off x="49864" y="3745899"/>
              <a:ext cx="2835266" cy="2782757"/>
            </a:xfrm>
            <a:prstGeom prst="roundRect">
              <a:avLst>
                <a:gd name="adj" fmla="val 6130"/>
              </a:avLst>
            </a:pr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09BD75ED-C72E-B8F7-D830-779695A6CBE1}"/>
                </a:ext>
              </a:extLst>
            </p:cNvPr>
            <p:cNvSpPr/>
            <p:nvPr/>
          </p:nvSpPr>
          <p:spPr bwMode="auto">
            <a:xfrm>
              <a:off x="-79363" y="3643190"/>
              <a:ext cx="3017520" cy="2953546"/>
            </a:xfrm>
            <a:custGeom>
              <a:avLst/>
              <a:gdLst>
                <a:gd name="connsiteX0" fmla="*/ 224994 w 3461300"/>
                <a:gd name="connsiteY0" fmla="*/ 392485 h 3387921"/>
                <a:gd name="connsiteX1" fmla="*/ 224994 w 3461300"/>
                <a:gd name="connsiteY1" fmla="*/ 3068279 h 3387921"/>
                <a:gd name="connsiteX2" fmla="*/ 324412 w 3461300"/>
                <a:gd name="connsiteY2" fmla="*/ 3167697 h 3387921"/>
                <a:gd name="connsiteX3" fmla="*/ 3000206 w 3461300"/>
                <a:gd name="connsiteY3" fmla="*/ 3167697 h 3387921"/>
                <a:gd name="connsiteX4" fmla="*/ 403550 w 3461300"/>
                <a:gd name="connsiteY4" fmla="*/ 220225 h 3387921"/>
                <a:gd name="connsiteX5" fmla="*/ 3236306 w 3461300"/>
                <a:gd name="connsiteY5" fmla="*/ 3052981 h 3387921"/>
                <a:gd name="connsiteX6" fmla="*/ 3236306 w 3461300"/>
                <a:gd name="connsiteY6" fmla="*/ 319643 h 3387921"/>
                <a:gd name="connsiteX7" fmla="*/ 3136888 w 3461300"/>
                <a:gd name="connsiteY7" fmla="*/ 220225 h 3387921"/>
                <a:gd name="connsiteX8" fmla="*/ 267544 w 3461300"/>
                <a:gd name="connsiteY8" fmla="*/ 0 h 3387921"/>
                <a:gd name="connsiteX9" fmla="*/ 3193756 w 3461300"/>
                <a:gd name="connsiteY9" fmla="*/ 0 h 3387921"/>
                <a:gd name="connsiteX10" fmla="*/ 3461300 w 3461300"/>
                <a:gd name="connsiteY10" fmla="*/ 267544 h 3387921"/>
                <a:gd name="connsiteX11" fmla="*/ 3461300 w 3461300"/>
                <a:gd name="connsiteY11" fmla="*/ 3120377 h 3387921"/>
                <a:gd name="connsiteX12" fmla="*/ 3193756 w 3461300"/>
                <a:gd name="connsiteY12" fmla="*/ 3387921 h 3387921"/>
                <a:gd name="connsiteX13" fmla="*/ 267544 w 3461300"/>
                <a:gd name="connsiteY13" fmla="*/ 3387921 h 3387921"/>
                <a:gd name="connsiteX14" fmla="*/ 0 w 3461300"/>
                <a:gd name="connsiteY14" fmla="*/ 3120377 h 3387921"/>
                <a:gd name="connsiteX15" fmla="*/ 0 w 3461300"/>
                <a:gd name="connsiteY15" fmla="*/ 267544 h 3387921"/>
                <a:gd name="connsiteX16" fmla="*/ 267544 w 3461300"/>
                <a:gd name="connsiteY16" fmla="*/ 0 h 33879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61300" h="3387921">
                  <a:moveTo>
                    <a:pt x="224994" y="392485"/>
                  </a:moveTo>
                  <a:lnTo>
                    <a:pt x="224994" y="3068279"/>
                  </a:lnTo>
                  <a:cubicBezTo>
                    <a:pt x="224994" y="3123186"/>
                    <a:pt x="269505" y="3167697"/>
                    <a:pt x="324412" y="3167697"/>
                  </a:cubicBezTo>
                  <a:lnTo>
                    <a:pt x="3000206" y="3167697"/>
                  </a:lnTo>
                  <a:close/>
                  <a:moveTo>
                    <a:pt x="403550" y="220225"/>
                  </a:moveTo>
                  <a:lnTo>
                    <a:pt x="3236306" y="3052981"/>
                  </a:lnTo>
                  <a:lnTo>
                    <a:pt x="3236306" y="319643"/>
                  </a:lnTo>
                  <a:cubicBezTo>
                    <a:pt x="3236306" y="264736"/>
                    <a:pt x="3191795" y="220225"/>
                    <a:pt x="3136888" y="220225"/>
                  </a:cubicBezTo>
                  <a:close/>
                  <a:moveTo>
                    <a:pt x="267544" y="0"/>
                  </a:moveTo>
                  <a:lnTo>
                    <a:pt x="3193756" y="0"/>
                  </a:lnTo>
                  <a:cubicBezTo>
                    <a:pt x="3341516" y="0"/>
                    <a:pt x="3461300" y="119784"/>
                    <a:pt x="3461300" y="267544"/>
                  </a:cubicBezTo>
                  <a:lnTo>
                    <a:pt x="3461300" y="3120377"/>
                  </a:lnTo>
                  <a:cubicBezTo>
                    <a:pt x="3461300" y="3268137"/>
                    <a:pt x="3341516" y="3387921"/>
                    <a:pt x="3193756" y="3387921"/>
                  </a:cubicBezTo>
                  <a:lnTo>
                    <a:pt x="267544" y="3387921"/>
                  </a:lnTo>
                  <a:cubicBezTo>
                    <a:pt x="119784" y="3387921"/>
                    <a:pt x="0" y="3268137"/>
                    <a:pt x="0" y="3120377"/>
                  </a:cubicBezTo>
                  <a:lnTo>
                    <a:pt x="0" y="267544"/>
                  </a:lnTo>
                  <a:cubicBezTo>
                    <a:pt x="0" y="119784"/>
                    <a:pt x="119784" y="0"/>
                    <a:pt x="267544" y="0"/>
                  </a:cubicBezTo>
                  <a:close/>
                </a:path>
              </a:pathLst>
            </a:custGeom>
            <a:solidFill>
              <a:srgbClr val="FF0000"/>
            </a:soli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48067336-D907-5E08-E230-11F34750AB5E}"/>
                </a:ext>
              </a:extLst>
            </p:cNvPr>
            <p:cNvSpPr/>
            <p:nvPr/>
          </p:nvSpPr>
          <p:spPr bwMode="auto">
            <a:xfrm>
              <a:off x="834564" y="3984201"/>
              <a:ext cx="1159020" cy="2328706"/>
            </a:xfrm>
            <a:custGeom>
              <a:avLst/>
              <a:gdLst>
                <a:gd name="connsiteX0" fmla="*/ 438945 w 866029"/>
                <a:gd name="connsiteY0" fmla="*/ 0 h 1740028"/>
                <a:gd name="connsiteX1" fmla="*/ 726716 w 866029"/>
                <a:gd name="connsiteY1" fmla="*/ 331798 h 1740028"/>
                <a:gd name="connsiteX2" fmla="*/ 550959 w 866029"/>
                <a:gd name="connsiteY2" fmla="*/ 637522 h 1740028"/>
                <a:gd name="connsiteX3" fmla="*/ 486126 w 866029"/>
                <a:gd name="connsiteY3" fmla="*/ 652614 h 1740028"/>
                <a:gd name="connsiteX4" fmla="*/ 495547 w 866029"/>
                <a:gd name="connsiteY4" fmla="*/ 690298 h 1740028"/>
                <a:gd name="connsiteX5" fmla="*/ 503529 w 866029"/>
                <a:gd name="connsiteY5" fmla="*/ 691909 h 1740028"/>
                <a:gd name="connsiteX6" fmla="*/ 544094 w 866029"/>
                <a:gd name="connsiteY6" fmla="*/ 716521 h 1740028"/>
                <a:gd name="connsiteX7" fmla="*/ 550904 w 866029"/>
                <a:gd name="connsiteY7" fmla="*/ 724015 h 1740028"/>
                <a:gd name="connsiteX8" fmla="*/ 563767 w 866029"/>
                <a:gd name="connsiteY8" fmla="*/ 729343 h 1740028"/>
                <a:gd name="connsiteX9" fmla="*/ 730257 w 866029"/>
                <a:gd name="connsiteY9" fmla="*/ 895831 h 1740028"/>
                <a:gd name="connsiteX10" fmla="*/ 731497 w 866029"/>
                <a:gd name="connsiteY10" fmla="*/ 898829 h 1740028"/>
                <a:gd name="connsiteX11" fmla="*/ 736451 w 866029"/>
                <a:gd name="connsiteY11" fmla="*/ 904444 h 1740028"/>
                <a:gd name="connsiteX12" fmla="*/ 858876 w 866029"/>
                <a:gd name="connsiteY12" fmla="*/ 1116491 h 1740028"/>
                <a:gd name="connsiteX13" fmla="*/ 839356 w 866029"/>
                <a:gd name="connsiteY13" fmla="*/ 1189339 h 1740028"/>
                <a:gd name="connsiteX14" fmla="*/ 839357 w 866029"/>
                <a:gd name="connsiteY14" fmla="*/ 1189340 h 1740028"/>
                <a:gd name="connsiteX15" fmla="*/ 766509 w 866029"/>
                <a:gd name="connsiteY15" fmla="*/ 1169820 h 1740028"/>
                <a:gd name="connsiteX16" fmla="*/ 647800 w 866029"/>
                <a:gd name="connsiteY16" fmla="*/ 964210 h 1740028"/>
                <a:gd name="connsiteX17" fmla="*/ 603896 w 866029"/>
                <a:gd name="connsiteY17" fmla="*/ 920306 h 1740028"/>
                <a:gd name="connsiteX18" fmla="*/ 603896 w 866029"/>
                <a:gd name="connsiteY18" fmla="*/ 1191314 h 1740028"/>
                <a:gd name="connsiteX19" fmla="*/ 590982 w 866029"/>
                <a:gd name="connsiteY19" fmla="*/ 1255280 h 1740028"/>
                <a:gd name="connsiteX20" fmla="*/ 588398 w 866029"/>
                <a:gd name="connsiteY20" fmla="*/ 1259113 h 1740028"/>
                <a:gd name="connsiteX21" fmla="*/ 704766 w 866029"/>
                <a:gd name="connsiteY21" fmla="*/ 1515231 h 1740028"/>
                <a:gd name="connsiteX22" fmla="*/ 842184 w 866029"/>
                <a:gd name="connsiteY22" fmla="*/ 1678737 h 1740028"/>
                <a:gd name="connsiteX23" fmla="*/ 780892 w 866029"/>
                <a:gd name="connsiteY23" fmla="*/ 1740028 h 1740028"/>
                <a:gd name="connsiteX24" fmla="*/ 596399 w 866029"/>
                <a:gd name="connsiteY24" fmla="*/ 1584973 h 1740028"/>
                <a:gd name="connsiteX25" fmla="*/ 596189 w 866029"/>
                <a:gd name="connsiteY25" fmla="*/ 1585094 h 1740028"/>
                <a:gd name="connsiteX26" fmla="*/ 595654 w 866029"/>
                <a:gd name="connsiteY26" fmla="*/ 1584347 h 1740028"/>
                <a:gd name="connsiteX27" fmla="*/ 594266 w 866029"/>
                <a:gd name="connsiteY27" fmla="*/ 1583180 h 1740028"/>
                <a:gd name="connsiteX28" fmla="*/ 594589 w 866029"/>
                <a:gd name="connsiteY28" fmla="*/ 1582857 h 1740028"/>
                <a:gd name="connsiteX29" fmla="*/ 445163 w 866029"/>
                <a:gd name="connsiteY29" fmla="*/ 1373871 h 1740028"/>
                <a:gd name="connsiteX30" fmla="*/ 215587 w 866029"/>
                <a:gd name="connsiteY30" fmla="*/ 1562681 h 1740028"/>
                <a:gd name="connsiteX31" fmla="*/ 93217 w 866029"/>
                <a:gd name="connsiteY31" fmla="*/ 1737735 h 1740028"/>
                <a:gd name="connsiteX32" fmla="*/ 18152 w 866029"/>
                <a:gd name="connsiteY32" fmla="*/ 1694396 h 1740028"/>
                <a:gd name="connsiteX33" fmla="*/ 120173 w 866029"/>
                <a:gd name="connsiteY33" fmla="*/ 1476059 h 1740028"/>
                <a:gd name="connsiteX34" fmla="*/ 120000 w 866029"/>
                <a:gd name="connsiteY34" fmla="*/ 1475886 h 1740028"/>
                <a:gd name="connsiteX35" fmla="*/ 120586 w 866029"/>
                <a:gd name="connsiteY35" fmla="*/ 1475175 h 1740028"/>
                <a:gd name="connsiteX36" fmla="*/ 121352 w 866029"/>
                <a:gd name="connsiteY36" fmla="*/ 1473534 h 1740028"/>
                <a:gd name="connsiteX37" fmla="*/ 121747 w 866029"/>
                <a:gd name="connsiteY37" fmla="*/ 1473762 h 1740028"/>
                <a:gd name="connsiteX38" fmla="*/ 294140 w 866029"/>
                <a:gd name="connsiteY38" fmla="*/ 1264149 h 1740028"/>
                <a:gd name="connsiteX39" fmla="*/ 282618 w 866029"/>
                <a:gd name="connsiteY39" fmla="*/ 1240182 h 1740028"/>
                <a:gd name="connsiteX40" fmla="*/ 275230 w 866029"/>
                <a:gd name="connsiteY40" fmla="*/ 1191314 h 1740028"/>
                <a:gd name="connsiteX41" fmla="*/ 275230 w 866029"/>
                <a:gd name="connsiteY41" fmla="*/ 1010109 h 1740028"/>
                <a:gd name="connsiteX42" fmla="*/ 270890 w 866029"/>
                <a:gd name="connsiteY42" fmla="*/ 1017627 h 1740028"/>
                <a:gd name="connsiteX43" fmla="*/ 268316 w 866029"/>
                <a:gd name="connsiteY43" fmla="*/ 1019601 h 1740028"/>
                <a:gd name="connsiteX44" fmla="*/ 264174 w 866029"/>
                <a:gd name="connsiteY44" fmla="*/ 1025839 h 1740028"/>
                <a:gd name="connsiteX45" fmla="*/ 91038 w 866029"/>
                <a:gd name="connsiteY45" fmla="*/ 1198974 h 1740028"/>
                <a:gd name="connsiteX46" fmla="*/ 15620 w 866029"/>
                <a:gd name="connsiteY46" fmla="*/ 1198974 h 1740028"/>
                <a:gd name="connsiteX47" fmla="*/ 15620 w 866029"/>
                <a:gd name="connsiteY47" fmla="*/ 1198976 h 1740028"/>
                <a:gd name="connsiteX48" fmla="*/ 15620 w 866029"/>
                <a:gd name="connsiteY48" fmla="*/ 1123557 h 1740028"/>
                <a:gd name="connsiteX49" fmla="*/ 183500 w 866029"/>
                <a:gd name="connsiteY49" fmla="*/ 955677 h 1740028"/>
                <a:gd name="connsiteX50" fmla="*/ 296247 w 866029"/>
                <a:gd name="connsiteY50" fmla="*/ 760391 h 1740028"/>
                <a:gd name="connsiteX51" fmla="*/ 300604 w 866029"/>
                <a:gd name="connsiteY51" fmla="*/ 757048 h 1740028"/>
                <a:gd name="connsiteX52" fmla="*/ 303296 w 866029"/>
                <a:gd name="connsiteY52" fmla="*/ 751448 h 1740028"/>
                <a:gd name="connsiteX53" fmla="*/ 375597 w 866029"/>
                <a:gd name="connsiteY53" fmla="*/ 691909 h 1740028"/>
                <a:gd name="connsiteX54" fmla="*/ 377267 w 866029"/>
                <a:gd name="connsiteY54" fmla="*/ 691572 h 1740028"/>
                <a:gd name="connsiteX55" fmla="*/ 387269 w 866029"/>
                <a:gd name="connsiteY55" fmla="*/ 651567 h 1740028"/>
                <a:gd name="connsiteX56" fmla="*/ 326932 w 866029"/>
                <a:gd name="connsiteY56" fmla="*/ 637522 h 1740028"/>
                <a:gd name="connsiteX57" fmla="*/ 151174 w 866029"/>
                <a:gd name="connsiteY57" fmla="*/ 331798 h 1740028"/>
                <a:gd name="connsiteX58" fmla="*/ 438945 w 866029"/>
                <a:gd name="connsiteY58" fmla="*/ 0 h 17400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</a:cxnLst>
              <a:rect l="l" t="t" r="r" b="b"/>
              <a:pathLst>
                <a:path w="866029" h="1740028">
                  <a:moveTo>
                    <a:pt x="438945" y="0"/>
                  </a:moveTo>
                  <a:cubicBezTo>
                    <a:pt x="597877" y="0"/>
                    <a:pt x="726716" y="148551"/>
                    <a:pt x="726716" y="331798"/>
                  </a:cubicBezTo>
                  <a:cubicBezTo>
                    <a:pt x="726716" y="469234"/>
                    <a:pt x="654244" y="587152"/>
                    <a:pt x="550959" y="637522"/>
                  </a:cubicBezTo>
                  <a:lnTo>
                    <a:pt x="486126" y="652614"/>
                  </a:lnTo>
                  <a:lnTo>
                    <a:pt x="495547" y="690298"/>
                  </a:lnTo>
                  <a:lnTo>
                    <a:pt x="503529" y="691909"/>
                  </a:lnTo>
                  <a:cubicBezTo>
                    <a:pt x="518275" y="698146"/>
                    <a:pt x="531920" y="706474"/>
                    <a:pt x="544094" y="716521"/>
                  </a:cubicBezTo>
                  <a:lnTo>
                    <a:pt x="550904" y="724015"/>
                  </a:lnTo>
                  <a:lnTo>
                    <a:pt x="563767" y="729343"/>
                  </a:lnTo>
                  <a:lnTo>
                    <a:pt x="730257" y="895831"/>
                  </a:lnTo>
                  <a:lnTo>
                    <a:pt x="731497" y="898829"/>
                  </a:lnTo>
                  <a:lnTo>
                    <a:pt x="736451" y="904444"/>
                  </a:lnTo>
                  <a:lnTo>
                    <a:pt x="858876" y="1116491"/>
                  </a:lnTo>
                  <a:cubicBezTo>
                    <a:pt x="873602" y="1141998"/>
                    <a:pt x="864863" y="1174613"/>
                    <a:pt x="839356" y="1189339"/>
                  </a:cubicBezTo>
                  <a:lnTo>
                    <a:pt x="839357" y="1189340"/>
                  </a:lnTo>
                  <a:cubicBezTo>
                    <a:pt x="813850" y="1204066"/>
                    <a:pt x="781235" y="1195327"/>
                    <a:pt x="766509" y="1169820"/>
                  </a:cubicBezTo>
                  <a:lnTo>
                    <a:pt x="647800" y="964210"/>
                  </a:lnTo>
                  <a:lnTo>
                    <a:pt x="603896" y="920306"/>
                  </a:lnTo>
                  <a:lnTo>
                    <a:pt x="603896" y="1191314"/>
                  </a:lnTo>
                  <a:cubicBezTo>
                    <a:pt x="603896" y="1214004"/>
                    <a:pt x="599298" y="1235620"/>
                    <a:pt x="590982" y="1255280"/>
                  </a:cubicBezTo>
                  <a:lnTo>
                    <a:pt x="588398" y="1259113"/>
                  </a:lnTo>
                  <a:lnTo>
                    <a:pt x="704766" y="1515231"/>
                  </a:lnTo>
                  <a:lnTo>
                    <a:pt x="842184" y="1678737"/>
                  </a:lnTo>
                  <a:lnTo>
                    <a:pt x="780892" y="1740028"/>
                  </a:lnTo>
                  <a:lnTo>
                    <a:pt x="596399" y="1584973"/>
                  </a:lnTo>
                  <a:lnTo>
                    <a:pt x="596189" y="1585094"/>
                  </a:lnTo>
                  <a:lnTo>
                    <a:pt x="595654" y="1584347"/>
                  </a:lnTo>
                  <a:lnTo>
                    <a:pt x="594266" y="1583180"/>
                  </a:lnTo>
                  <a:lnTo>
                    <a:pt x="594589" y="1582857"/>
                  </a:lnTo>
                  <a:lnTo>
                    <a:pt x="445163" y="1373871"/>
                  </a:lnTo>
                  <a:lnTo>
                    <a:pt x="215587" y="1562681"/>
                  </a:lnTo>
                  <a:lnTo>
                    <a:pt x="93217" y="1737735"/>
                  </a:lnTo>
                  <a:lnTo>
                    <a:pt x="18152" y="1694396"/>
                  </a:lnTo>
                  <a:lnTo>
                    <a:pt x="120173" y="1476059"/>
                  </a:lnTo>
                  <a:lnTo>
                    <a:pt x="120000" y="1475886"/>
                  </a:lnTo>
                  <a:lnTo>
                    <a:pt x="120586" y="1475175"/>
                  </a:lnTo>
                  <a:lnTo>
                    <a:pt x="121352" y="1473534"/>
                  </a:lnTo>
                  <a:lnTo>
                    <a:pt x="121747" y="1473762"/>
                  </a:lnTo>
                  <a:lnTo>
                    <a:pt x="294140" y="1264149"/>
                  </a:lnTo>
                  <a:lnTo>
                    <a:pt x="282618" y="1240182"/>
                  </a:lnTo>
                  <a:cubicBezTo>
                    <a:pt x="277817" y="1224745"/>
                    <a:pt x="275230" y="1208332"/>
                    <a:pt x="275230" y="1191314"/>
                  </a:cubicBezTo>
                  <a:lnTo>
                    <a:pt x="275230" y="1010109"/>
                  </a:lnTo>
                  <a:lnTo>
                    <a:pt x="270890" y="1017627"/>
                  </a:lnTo>
                  <a:lnTo>
                    <a:pt x="268316" y="1019601"/>
                  </a:lnTo>
                  <a:lnTo>
                    <a:pt x="264174" y="1025839"/>
                  </a:lnTo>
                  <a:lnTo>
                    <a:pt x="91038" y="1198974"/>
                  </a:lnTo>
                  <a:cubicBezTo>
                    <a:pt x="70212" y="1219801"/>
                    <a:pt x="36446" y="1219801"/>
                    <a:pt x="15620" y="1198974"/>
                  </a:cubicBezTo>
                  <a:lnTo>
                    <a:pt x="15620" y="1198976"/>
                  </a:lnTo>
                  <a:cubicBezTo>
                    <a:pt x="-5207" y="1178149"/>
                    <a:pt x="-5207" y="1144383"/>
                    <a:pt x="15620" y="1123557"/>
                  </a:cubicBezTo>
                  <a:lnTo>
                    <a:pt x="183500" y="955677"/>
                  </a:lnTo>
                  <a:lnTo>
                    <a:pt x="296247" y="760391"/>
                  </a:lnTo>
                  <a:lnTo>
                    <a:pt x="300604" y="757048"/>
                  </a:lnTo>
                  <a:lnTo>
                    <a:pt x="303296" y="751448"/>
                  </a:lnTo>
                  <a:cubicBezTo>
                    <a:pt x="321015" y="725220"/>
                    <a:pt x="346107" y="704383"/>
                    <a:pt x="375597" y="691909"/>
                  </a:cubicBezTo>
                  <a:lnTo>
                    <a:pt x="377267" y="691572"/>
                  </a:lnTo>
                  <a:lnTo>
                    <a:pt x="387269" y="651567"/>
                  </a:lnTo>
                  <a:lnTo>
                    <a:pt x="326932" y="637522"/>
                  </a:lnTo>
                  <a:cubicBezTo>
                    <a:pt x="223646" y="587152"/>
                    <a:pt x="151174" y="469234"/>
                    <a:pt x="151174" y="331798"/>
                  </a:cubicBezTo>
                  <a:cubicBezTo>
                    <a:pt x="151174" y="148551"/>
                    <a:pt x="280013" y="0"/>
                    <a:pt x="438945" y="0"/>
                  </a:cubicBez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531104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フリーフォーム: 図形 108">
            <a:extLst>
              <a:ext uri="{FF2B5EF4-FFF2-40B4-BE49-F238E27FC236}">
                <a16:creationId xmlns:a16="http://schemas.microsoft.com/office/drawing/2014/main" id="{5B821234-AC37-47CA-355D-E57D523A5BD3}"/>
              </a:ext>
            </a:extLst>
          </p:cNvPr>
          <p:cNvSpPr/>
          <p:nvPr/>
        </p:nvSpPr>
        <p:spPr>
          <a:xfrm>
            <a:off x="1867530" y="382779"/>
            <a:ext cx="7730216" cy="6092442"/>
          </a:xfrm>
          <a:custGeom>
            <a:avLst/>
            <a:gdLst>
              <a:gd name="connsiteX0" fmla="*/ 801912 w 7730216"/>
              <a:gd name="connsiteY0" fmla="*/ 0 h 6092442"/>
              <a:gd name="connsiteX1" fmla="*/ 7426020 w 7730216"/>
              <a:gd name="connsiteY1" fmla="*/ 0 h 6092442"/>
              <a:gd name="connsiteX2" fmla="*/ 7730216 w 7730216"/>
              <a:gd name="connsiteY2" fmla="*/ 304196 h 6092442"/>
              <a:gd name="connsiteX3" fmla="*/ 7730216 w 7730216"/>
              <a:gd name="connsiteY3" fmla="*/ 5788246 h 6092442"/>
              <a:gd name="connsiteX4" fmla="*/ 7426020 w 7730216"/>
              <a:gd name="connsiteY4" fmla="*/ 6092442 h 6092442"/>
              <a:gd name="connsiteX5" fmla="*/ 801912 w 7730216"/>
              <a:gd name="connsiteY5" fmla="*/ 6092442 h 6092442"/>
              <a:gd name="connsiteX6" fmla="*/ 497716 w 7730216"/>
              <a:gd name="connsiteY6" fmla="*/ 5788246 h 6092442"/>
              <a:gd name="connsiteX7" fmla="*/ 497716 w 7730216"/>
              <a:gd name="connsiteY7" fmla="*/ 2854735 h 6092442"/>
              <a:gd name="connsiteX8" fmla="*/ 471950 w 7730216"/>
              <a:gd name="connsiteY8" fmla="*/ 2876705 h 6092442"/>
              <a:gd name="connsiteX9" fmla="*/ 76023 w 7730216"/>
              <a:gd name="connsiteY9" fmla="*/ 3417988 h 6092442"/>
              <a:gd name="connsiteX10" fmla="*/ 427830 w 7730216"/>
              <a:gd name="connsiteY10" fmla="*/ 2360029 h 6092442"/>
              <a:gd name="connsiteX11" fmla="*/ 497716 w 7730216"/>
              <a:gd name="connsiteY11" fmla="*/ 2312583 h 6092442"/>
              <a:gd name="connsiteX12" fmla="*/ 497716 w 7730216"/>
              <a:gd name="connsiteY12" fmla="*/ 304196 h 6092442"/>
              <a:gd name="connsiteX13" fmla="*/ 801912 w 7730216"/>
              <a:gd name="connsiteY13" fmla="*/ 0 h 60924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730216" h="6092442">
                <a:moveTo>
                  <a:pt x="801912" y="0"/>
                </a:moveTo>
                <a:lnTo>
                  <a:pt x="7426020" y="0"/>
                </a:lnTo>
                <a:cubicBezTo>
                  <a:pt x="7594023" y="0"/>
                  <a:pt x="7730216" y="136193"/>
                  <a:pt x="7730216" y="304196"/>
                </a:cubicBezTo>
                <a:lnTo>
                  <a:pt x="7730216" y="5788246"/>
                </a:lnTo>
                <a:cubicBezTo>
                  <a:pt x="7730216" y="5956249"/>
                  <a:pt x="7594023" y="6092442"/>
                  <a:pt x="7426020" y="6092442"/>
                </a:cubicBezTo>
                <a:lnTo>
                  <a:pt x="801912" y="6092442"/>
                </a:lnTo>
                <a:cubicBezTo>
                  <a:pt x="633909" y="6092442"/>
                  <a:pt x="497716" y="5956249"/>
                  <a:pt x="497716" y="5788246"/>
                </a:cubicBezTo>
                <a:lnTo>
                  <a:pt x="497716" y="2854735"/>
                </a:lnTo>
                <a:lnTo>
                  <a:pt x="471950" y="2876705"/>
                </a:lnTo>
                <a:cubicBezTo>
                  <a:pt x="298184" y="3036400"/>
                  <a:pt x="161273" y="3222107"/>
                  <a:pt x="76023" y="3417988"/>
                </a:cubicBezTo>
                <a:cubicBezTo>
                  <a:pt x="-106565" y="3101736"/>
                  <a:pt x="51037" y="2658935"/>
                  <a:pt x="427830" y="2360029"/>
                </a:cubicBezTo>
                <a:lnTo>
                  <a:pt x="497716" y="2312583"/>
                </a:lnTo>
                <a:lnTo>
                  <a:pt x="497716" y="304196"/>
                </a:lnTo>
                <a:cubicBezTo>
                  <a:pt x="497716" y="136193"/>
                  <a:pt x="633909" y="0"/>
                  <a:pt x="801912" y="0"/>
                </a:cubicBezTo>
                <a:close/>
              </a:path>
            </a:pathLst>
          </a:custGeom>
          <a:solidFill>
            <a:srgbClr val="FFFF00"/>
          </a:solidFill>
          <a:ln w="63500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E9D8A3A-A57E-E3CF-69C7-88A1C3EFA19A}"/>
              </a:ext>
            </a:extLst>
          </p:cNvPr>
          <p:cNvSpPr txBox="1"/>
          <p:nvPr/>
        </p:nvSpPr>
        <p:spPr>
          <a:xfrm>
            <a:off x="2754110" y="728700"/>
            <a:ext cx="6514170" cy="1739367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28575">
                  <a:noFill/>
                </a:ln>
                <a:solidFill>
                  <a:srgbClr val="FF0000"/>
                </a:solidFill>
              </a:rPr>
              <a:t>立入禁止</a:t>
            </a:r>
            <a:endParaRPr lang="en-US" altLang="ja-JP" sz="5400" dirty="0">
              <a:ln w="28575">
                <a:noFill/>
              </a:ln>
              <a:solidFill>
                <a:srgbClr val="FF0000"/>
              </a:solidFill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494BFA8-A55D-73A4-F4EF-06D0F18296D1}"/>
              </a:ext>
            </a:extLst>
          </p:cNvPr>
          <p:cNvGrpSpPr/>
          <p:nvPr/>
        </p:nvGrpSpPr>
        <p:grpSpPr>
          <a:xfrm>
            <a:off x="329331" y="3564015"/>
            <a:ext cx="1888494" cy="2940066"/>
            <a:chOff x="6057436" y="3984149"/>
            <a:chExt cx="1276814" cy="1987784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DD037EBE-C8A2-CDDE-4DAB-B2DB70DBA3CC}"/>
                </a:ext>
              </a:extLst>
            </p:cNvPr>
            <p:cNvSpPr/>
            <p:nvPr/>
          </p:nvSpPr>
          <p:spPr bwMode="auto">
            <a:xfrm>
              <a:off x="6325447" y="4966815"/>
              <a:ext cx="747184" cy="427699"/>
            </a:xfrm>
            <a:prstGeom prst="round2SameRect">
              <a:avLst>
                <a:gd name="adj1" fmla="val 50000"/>
                <a:gd name="adj2" fmla="val 7763"/>
              </a:avLst>
            </a:pr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389EE5A1-A397-D62F-1865-FA9036907BA2}"/>
                </a:ext>
              </a:extLst>
            </p:cNvPr>
            <p:cNvGrpSpPr/>
            <p:nvPr/>
          </p:nvGrpSpPr>
          <p:grpSpPr>
            <a:xfrm>
              <a:off x="6446639" y="5464177"/>
              <a:ext cx="511538" cy="375411"/>
              <a:chOff x="420565" y="1657564"/>
              <a:chExt cx="478518" cy="588592"/>
            </a:xfrm>
            <a:solidFill>
              <a:schemeClr val="bg2">
                <a:lumMod val="75000"/>
              </a:schemeClr>
            </a:solidFill>
          </p:grpSpPr>
          <p:sp>
            <p:nvSpPr>
              <p:cNvPr id="106" name="フリーフォーム 295">
                <a:extLst>
                  <a:ext uri="{FF2B5EF4-FFF2-40B4-BE49-F238E27FC236}">
                    <a16:creationId xmlns:a16="http://schemas.microsoft.com/office/drawing/2014/main" id="{ABA2DDD4-EEAA-1E08-C8E1-8375F4DAE29E}"/>
                  </a:ext>
                </a:extLst>
              </p:cNvPr>
              <p:cNvSpPr/>
              <p:nvPr/>
            </p:nvSpPr>
            <p:spPr bwMode="auto">
              <a:xfrm>
                <a:off x="420565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フリーフォーム 296">
                <a:extLst>
                  <a:ext uri="{FF2B5EF4-FFF2-40B4-BE49-F238E27FC236}">
                    <a16:creationId xmlns:a16="http://schemas.microsoft.com/office/drawing/2014/main" id="{3CD1CC31-610D-46BE-B939-CF797039564D}"/>
                  </a:ext>
                </a:extLst>
              </p:cNvPr>
              <p:cNvSpPr/>
              <p:nvPr/>
            </p:nvSpPr>
            <p:spPr bwMode="auto">
              <a:xfrm flipH="1">
                <a:off x="659822" y="1657564"/>
                <a:ext cx="239261" cy="588592"/>
              </a:xfrm>
              <a:custGeom>
                <a:avLst/>
                <a:gdLst>
                  <a:gd name="connsiteX0" fmla="*/ 125730 w 125730"/>
                  <a:gd name="connsiteY0" fmla="*/ 0 h 247650"/>
                  <a:gd name="connsiteX1" fmla="*/ 125730 w 125730"/>
                  <a:gd name="connsiteY1" fmla="*/ 247650 h 247650"/>
                  <a:gd name="connsiteX2" fmla="*/ 53340 w 125730"/>
                  <a:gd name="connsiteY2" fmla="*/ 247650 h 247650"/>
                  <a:gd name="connsiteX3" fmla="*/ 0 w 125730"/>
                  <a:gd name="connsiteY3" fmla="*/ 7620 h 247650"/>
                  <a:gd name="connsiteX4" fmla="*/ 125730 w 12573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6858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  <a:gd name="connsiteX0" fmla="*/ 140970 w 140970"/>
                  <a:gd name="connsiteY0" fmla="*/ 0 h 247650"/>
                  <a:gd name="connsiteX1" fmla="*/ 140970 w 140970"/>
                  <a:gd name="connsiteY1" fmla="*/ 247650 h 247650"/>
                  <a:gd name="connsiteX2" fmla="*/ 45720 w 140970"/>
                  <a:gd name="connsiteY2" fmla="*/ 247650 h 247650"/>
                  <a:gd name="connsiteX3" fmla="*/ 0 w 140970"/>
                  <a:gd name="connsiteY3" fmla="*/ 0 h 247650"/>
                  <a:gd name="connsiteX4" fmla="*/ 140970 w 140970"/>
                  <a:gd name="connsiteY4" fmla="*/ 0 h 2476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0970" h="247650">
                    <a:moveTo>
                      <a:pt x="140970" y="0"/>
                    </a:moveTo>
                    <a:lnTo>
                      <a:pt x="140970" y="247650"/>
                    </a:lnTo>
                    <a:lnTo>
                      <a:pt x="45720" y="247650"/>
                    </a:lnTo>
                    <a:lnTo>
                      <a:pt x="0" y="0"/>
                    </a:lnTo>
                    <a:lnTo>
                      <a:pt x="140970" y="0"/>
                    </a:lnTo>
                    <a:close/>
                  </a:path>
                </a:pathLst>
              </a:custGeom>
              <a:grp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2E6B870C-8403-71A1-FFD6-59DF3CFFAD13}"/>
                </a:ext>
              </a:extLst>
            </p:cNvPr>
            <p:cNvSpPr/>
            <p:nvPr/>
          </p:nvSpPr>
          <p:spPr bwMode="auto">
            <a:xfrm>
              <a:off x="6394919" y="5012164"/>
              <a:ext cx="608240" cy="447544"/>
            </a:xfrm>
            <a:custGeom>
              <a:avLst/>
              <a:gdLst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447544 h 447544"/>
                <a:gd name="connsiteX9" fmla="*/ 0 w 580485"/>
                <a:gd name="connsiteY9" fmla="*/ 122922 h 447544"/>
                <a:gd name="connsiteX10" fmla="*/ 122922 w 580485"/>
                <a:gd name="connsiteY10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40893 w 580485"/>
                <a:gd name="connsiteY7" fmla="*/ 447544 h 447544"/>
                <a:gd name="connsiteX8" fmla="*/ 0 w 580485"/>
                <a:gd name="connsiteY8" fmla="*/ 122922 h 447544"/>
                <a:gd name="connsiteX9" fmla="*/ 122922 w 580485"/>
                <a:gd name="connsiteY9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80485 w 580485"/>
                <a:gd name="connsiteY3" fmla="*/ 447544 h 447544"/>
                <a:gd name="connsiteX4" fmla="*/ 539593 w 580485"/>
                <a:gd name="connsiteY4" fmla="*/ 447544 h 447544"/>
                <a:gd name="connsiteX5" fmla="*/ 539593 w 580485"/>
                <a:gd name="connsiteY5" fmla="*/ 415592 h 447544"/>
                <a:gd name="connsiteX6" fmla="*/ 40893 w 580485"/>
                <a:gd name="connsiteY6" fmla="*/ 415592 h 447544"/>
                <a:gd name="connsiteX7" fmla="*/ 0 w 580485"/>
                <a:gd name="connsiteY7" fmla="*/ 122922 h 447544"/>
                <a:gd name="connsiteX8" fmla="*/ 122922 w 580485"/>
                <a:gd name="connsiteY8" fmla="*/ 0 h 447544"/>
                <a:gd name="connsiteX0" fmla="*/ 122922 w 580485"/>
                <a:gd name="connsiteY0" fmla="*/ 0 h 447544"/>
                <a:gd name="connsiteX1" fmla="*/ 457563 w 580485"/>
                <a:gd name="connsiteY1" fmla="*/ 0 h 447544"/>
                <a:gd name="connsiteX2" fmla="*/ 580485 w 580485"/>
                <a:gd name="connsiteY2" fmla="*/ 122922 h 447544"/>
                <a:gd name="connsiteX3" fmla="*/ 539593 w 580485"/>
                <a:gd name="connsiteY3" fmla="*/ 447544 h 447544"/>
                <a:gd name="connsiteX4" fmla="*/ 539593 w 580485"/>
                <a:gd name="connsiteY4" fmla="*/ 415592 h 447544"/>
                <a:gd name="connsiteX5" fmla="*/ 40893 w 580485"/>
                <a:gd name="connsiteY5" fmla="*/ 415592 h 447544"/>
                <a:gd name="connsiteX6" fmla="*/ 0 w 580485"/>
                <a:gd name="connsiteY6" fmla="*/ 122922 h 447544"/>
                <a:gd name="connsiteX7" fmla="*/ 122922 w 580485"/>
                <a:gd name="connsiteY7" fmla="*/ 0 h 447544"/>
                <a:gd name="connsiteX0" fmla="*/ 122922 w 580485"/>
                <a:gd name="connsiteY0" fmla="*/ 0 h 415592"/>
                <a:gd name="connsiteX1" fmla="*/ 457563 w 580485"/>
                <a:gd name="connsiteY1" fmla="*/ 0 h 415592"/>
                <a:gd name="connsiteX2" fmla="*/ 580485 w 580485"/>
                <a:gd name="connsiteY2" fmla="*/ 122922 h 415592"/>
                <a:gd name="connsiteX3" fmla="*/ 539593 w 580485"/>
                <a:gd name="connsiteY3" fmla="*/ 415592 h 415592"/>
                <a:gd name="connsiteX4" fmla="*/ 40893 w 580485"/>
                <a:gd name="connsiteY4" fmla="*/ 415592 h 415592"/>
                <a:gd name="connsiteX5" fmla="*/ 0 w 580485"/>
                <a:gd name="connsiteY5" fmla="*/ 122922 h 415592"/>
                <a:gd name="connsiteX6" fmla="*/ 122922 w 580485"/>
                <a:gd name="connsiteY6" fmla="*/ 0 h 41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0485" h="415592">
                  <a:moveTo>
                    <a:pt x="122922" y="0"/>
                  </a:moveTo>
                  <a:lnTo>
                    <a:pt x="457563" y="0"/>
                  </a:lnTo>
                  <a:cubicBezTo>
                    <a:pt x="525451" y="0"/>
                    <a:pt x="580485" y="55034"/>
                    <a:pt x="580485" y="122922"/>
                  </a:cubicBezTo>
                  <a:lnTo>
                    <a:pt x="539593" y="415592"/>
                  </a:lnTo>
                  <a:lnTo>
                    <a:pt x="40893" y="415592"/>
                  </a:lnTo>
                  <a:lnTo>
                    <a:pt x="0" y="122922"/>
                  </a:lnTo>
                  <a:cubicBezTo>
                    <a:pt x="0" y="55034"/>
                    <a:pt x="55034" y="0"/>
                    <a:pt x="122922" y="0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5D6F130E-39B8-D595-1784-550A09AAEB2B}"/>
                </a:ext>
              </a:extLst>
            </p:cNvPr>
            <p:cNvSpPr/>
            <p:nvPr/>
          </p:nvSpPr>
          <p:spPr bwMode="auto">
            <a:xfrm>
              <a:off x="6431293" y="5414445"/>
              <a:ext cx="535495" cy="47625"/>
            </a:xfrm>
            <a:custGeom>
              <a:avLst/>
              <a:gdLst>
                <a:gd name="connsiteX0" fmla="*/ 0 w 535495"/>
                <a:gd name="connsiteY0" fmla="*/ 0 h 47625"/>
                <a:gd name="connsiteX1" fmla="*/ 535495 w 535495"/>
                <a:gd name="connsiteY1" fmla="*/ 0 h 47625"/>
                <a:gd name="connsiteX2" fmla="*/ 529020 w 535495"/>
                <a:gd name="connsiteY2" fmla="*/ 47625 h 47625"/>
                <a:gd name="connsiteX3" fmla="*/ 6475 w 535495"/>
                <a:gd name="connsiteY3" fmla="*/ 47625 h 47625"/>
                <a:gd name="connsiteX4" fmla="*/ 0 w 535495"/>
                <a:gd name="connsiteY4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5495" h="47625">
                  <a:moveTo>
                    <a:pt x="0" y="0"/>
                  </a:moveTo>
                  <a:lnTo>
                    <a:pt x="535495" y="0"/>
                  </a:lnTo>
                  <a:lnTo>
                    <a:pt x="529020" y="47625"/>
                  </a:lnTo>
                  <a:lnTo>
                    <a:pt x="6475" y="4762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6EAAC1F5-4A11-BAC3-5ECB-9B92E80AFB90}"/>
                </a:ext>
              </a:extLst>
            </p:cNvPr>
            <p:cNvSpPr/>
            <p:nvPr/>
          </p:nvSpPr>
          <p:spPr bwMode="auto">
            <a:xfrm>
              <a:off x="6431516" y="5730043"/>
              <a:ext cx="270894" cy="241890"/>
            </a:xfrm>
            <a:custGeom>
              <a:avLst/>
              <a:gdLst>
                <a:gd name="connsiteX0" fmla="*/ 39134 w 270894"/>
                <a:gd name="connsiteY0" fmla="*/ 0 h 272809"/>
                <a:gd name="connsiteX1" fmla="*/ 270894 w 270894"/>
                <a:gd name="connsiteY1" fmla="*/ 0 h 272809"/>
                <a:gd name="connsiteX2" fmla="*/ 270894 w 270894"/>
                <a:gd name="connsiteY2" fmla="*/ 178564 h 272809"/>
                <a:gd name="connsiteX3" fmla="*/ 270892 w 270894"/>
                <a:gd name="connsiteY3" fmla="*/ 178564 h 272809"/>
                <a:gd name="connsiteX4" fmla="*/ 270892 w 270894"/>
                <a:gd name="connsiteY4" fmla="*/ 231888 h 272809"/>
                <a:gd name="connsiteX5" fmla="*/ 140005 w 270894"/>
                <a:gd name="connsiteY5" fmla="*/ 271910 h 272809"/>
                <a:gd name="connsiteX6" fmla="*/ 0 w 270894"/>
                <a:gd name="connsiteY6" fmla="*/ 231888 h 272809"/>
                <a:gd name="connsiteX7" fmla="*/ 39672 w 270894"/>
                <a:gd name="connsiteY7" fmla="*/ 167242 h 272809"/>
                <a:gd name="connsiteX8" fmla="*/ 74285 w 270894"/>
                <a:gd name="connsiteY8" fmla="*/ 151489 h 2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94" h="272809">
                  <a:moveTo>
                    <a:pt x="39134" y="0"/>
                  </a:moveTo>
                  <a:lnTo>
                    <a:pt x="270894" y="0"/>
                  </a:lnTo>
                  <a:lnTo>
                    <a:pt x="270894" y="178564"/>
                  </a:lnTo>
                  <a:lnTo>
                    <a:pt x="270892" y="178564"/>
                  </a:lnTo>
                  <a:lnTo>
                    <a:pt x="270892" y="231888"/>
                  </a:lnTo>
                  <a:cubicBezTo>
                    <a:pt x="270892" y="282380"/>
                    <a:pt x="214809" y="271910"/>
                    <a:pt x="140005" y="271910"/>
                  </a:cubicBezTo>
                  <a:cubicBezTo>
                    <a:pt x="65200" y="271910"/>
                    <a:pt x="0" y="282380"/>
                    <a:pt x="0" y="231888"/>
                  </a:cubicBezTo>
                  <a:cubicBezTo>
                    <a:pt x="0" y="206642"/>
                    <a:pt x="15161" y="183786"/>
                    <a:pt x="39672" y="167242"/>
                  </a:cubicBezTo>
                  <a:lnTo>
                    <a:pt x="74285" y="151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B46A48E4-A9D8-9344-1876-96660CF714C9}"/>
                </a:ext>
              </a:extLst>
            </p:cNvPr>
            <p:cNvSpPr/>
            <p:nvPr/>
          </p:nvSpPr>
          <p:spPr bwMode="auto">
            <a:xfrm flipH="1">
              <a:off x="6699039" y="5730043"/>
              <a:ext cx="270894" cy="241890"/>
            </a:xfrm>
            <a:custGeom>
              <a:avLst/>
              <a:gdLst>
                <a:gd name="connsiteX0" fmla="*/ 39134 w 270894"/>
                <a:gd name="connsiteY0" fmla="*/ 0 h 272809"/>
                <a:gd name="connsiteX1" fmla="*/ 270894 w 270894"/>
                <a:gd name="connsiteY1" fmla="*/ 0 h 272809"/>
                <a:gd name="connsiteX2" fmla="*/ 270894 w 270894"/>
                <a:gd name="connsiteY2" fmla="*/ 178564 h 272809"/>
                <a:gd name="connsiteX3" fmla="*/ 270892 w 270894"/>
                <a:gd name="connsiteY3" fmla="*/ 178564 h 272809"/>
                <a:gd name="connsiteX4" fmla="*/ 270892 w 270894"/>
                <a:gd name="connsiteY4" fmla="*/ 231888 h 272809"/>
                <a:gd name="connsiteX5" fmla="*/ 140005 w 270894"/>
                <a:gd name="connsiteY5" fmla="*/ 271910 h 272809"/>
                <a:gd name="connsiteX6" fmla="*/ 0 w 270894"/>
                <a:gd name="connsiteY6" fmla="*/ 231888 h 272809"/>
                <a:gd name="connsiteX7" fmla="*/ 39672 w 270894"/>
                <a:gd name="connsiteY7" fmla="*/ 167242 h 272809"/>
                <a:gd name="connsiteX8" fmla="*/ 74285 w 270894"/>
                <a:gd name="connsiteY8" fmla="*/ 151489 h 2728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70894" h="272809">
                  <a:moveTo>
                    <a:pt x="39134" y="0"/>
                  </a:moveTo>
                  <a:lnTo>
                    <a:pt x="270894" y="0"/>
                  </a:lnTo>
                  <a:lnTo>
                    <a:pt x="270894" y="178564"/>
                  </a:lnTo>
                  <a:lnTo>
                    <a:pt x="270892" y="178564"/>
                  </a:lnTo>
                  <a:lnTo>
                    <a:pt x="270892" y="231888"/>
                  </a:lnTo>
                  <a:cubicBezTo>
                    <a:pt x="270892" y="282380"/>
                    <a:pt x="214809" y="271910"/>
                    <a:pt x="140005" y="271910"/>
                  </a:cubicBezTo>
                  <a:cubicBezTo>
                    <a:pt x="65200" y="271910"/>
                    <a:pt x="0" y="282380"/>
                    <a:pt x="0" y="231888"/>
                  </a:cubicBezTo>
                  <a:cubicBezTo>
                    <a:pt x="0" y="206642"/>
                    <a:pt x="15161" y="183786"/>
                    <a:pt x="39672" y="167242"/>
                  </a:cubicBezTo>
                  <a:lnTo>
                    <a:pt x="74285" y="151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台形 441">
              <a:extLst>
                <a:ext uri="{FF2B5EF4-FFF2-40B4-BE49-F238E27FC236}">
                  <a16:creationId xmlns:a16="http://schemas.microsoft.com/office/drawing/2014/main" id="{439F8B74-3BBB-4F48-D068-D51B0971A90E}"/>
                </a:ext>
              </a:extLst>
            </p:cNvPr>
            <p:cNvSpPr/>
            <p:nvPr/>
          </p:nvSpPr>
          <p:spPr bwMode="auto">
            <a:xfrm rot="13500000">
              <a:off x="6295194" y="5110937"/>
              <a:ext cx="198025" cy="258237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190141"/>
                <a:gd name="connsiteY0" fmla="*/ 190840 h 350865"/>
                <a:gd name="connsiteX1" fmla="*/ 35753 w 190141"/>
                <a:gd name="connsiteY1" fmla="*/ 0 h 350865"/>
                <a:gd name="connsiteX2" fmla="*/ 134987 w 190141"/>
                <a:gd name="connsiteY2" fmla="*/ 0 h 350865"/>
                <a:gd name="connsiteX3" fmla="*/ 190141 w 190141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141" h="350865">
                  <a:moveTo>
                    <a:pt x="0" y="190840"/>
                  </a:moveTo>
                  <a:lnTo>
                    <a:pt x="35753" y="0"/>
                  </a:lnTo>
                  <a:lnTo>
                    <a:pt x="134987" y="0"/>
                  </a:lnTo>
                  <a:lnTo>
                    <a:pt x="190141" y="350865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45CD95CC-E5BD-FB91-7333-2FFFA1F45C4D}"/>
                </a:ext>
              </a:extLst>
            </p:cNvPr>
            <p:cNvSpPr/>
            <p:nvPr/>
          </p:nvSpPr>
          <p:spPr bwMode="auto">
            <a:xfrm>
              <a:off x="6409325" y="5012165"/>
              <a:ext cx="189394" cy="427699"/>
            </a:xfrm>
            <a:custGeom>
              <a:avLst/>
              <a:gdLst>
                <a:gd name="connsiteX0" fmla="*/ 110603 w 189394"/>
                <a:gd name="connsiteY0" fmla="*/ 0 h 427699"/>
                <a:gd name="connsiteX1" fmla="*/ 189394 w 189394"/>
                <a:gd name="connsiteY1" fmla="*/ 0 h 427699"/>
                <a:gd name="connsiteX2" fmla="*/ 21953 w 189394"/>
                <a:gd name="connsiteY2" fmla="*/ 427699 h 427699"/>
                <a:gd name="connsiteX3" fmla="*/ 0 w 189394"/>
                <a:gd name="connsiteY3" fmla="*/ 266218 h 427699"/>
                <a:gd name="connsiteX4" fmla="*/ 103658 w 189394"/>
                <a:gd name="connsiteY4" fmla="*/ 1441 h 4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94" h="427699">
                  <a:moveTo>
                    <a:pt x="110603" y="0"/>
                  </a:moveTo>
                  <a:lnTo>
                    <a:pt x="189394" y="0"/>
                  </a:lnTo>
                  <a:lnTo>
                    <a:pt x="21953" y="427699"/>
                  </a:lnTo>
                  <a:lnTo>
                    <a:pt x="0" y="266218"/>
                  </a:lnTo>
                  <a:lnTo>
                    <a:pt x="103658" y="14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台形 441">
              <a:extLst>
                <a:ext uri="{FF2B5EF4-FFF2-40B4-BE49-F238E27FC236}">
                  <a16:creationId xmlns:a16="http://schemas.microsoft.com/office/drawing/2014/main" id="{23DBAD6F-9592-0FB2-5216-C193A01268E9}"/>
                </a:ext>
              </a:extLst>
            </p:cNvPr>
            <p:cNvSpPr/>
            <p:nvPr/>
          </p:nvSpPr>
          <p:spPr bwMode="auto">
            <a:xfrm rot="8100000" flipH="1">
              <a:off x="6935092" y="5101315"/>
              <a:ext cx="180064" cy="280581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172895"/>
                <a:gd name="connsiteY0" fmla="*/ 168381 h 350865"/>
                <a:gd name="connsiteX1" fmla="*/ 18507 w 172895"/>
                <a:gd name="connsiteY1" fmla="*/ 0 h 350865"/>
                <a:gd name="connsiteX2" fmla="*/ 117741 w 172895"/>
                <a:gd name="connsiteY2" fmla="*/ 0 h 350865"/>
                <a:gd name="connsiteX3" fmla="*/ 172895 w 172895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2895" h="350865">
                  <a:moveTo>
                    <a:pt x="0" y="168381"/>
                  </a:moveTo>
                  <a:lnTo>
                    <a:pt x="18507" y="0"/>
                  </a:lnTo>
                  <a:lnTo>
                    <a:pt x="117741" y="0"/>
                  </a:lnTo>
                  <a:lnTo>
                    <a:pt x="172895" y="350865"/>
                  </a:lnTo>
                </a:path>
              </a:pathLst>
            </a:cu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5E750028-480C-2C2B-AE94-7993D247C22F}"/>
                </a:ext>
              </a:extLst>
            </p:cNvPr>
            <p:cNvSpPr/>
            <p:nvPr/>
          </p:nvSpPr>
          <p:spPr bwMode="auto">
            <a:xfrm flipH="1">
              <a:off x="6799414" y="5012165"/>
              <a:ext cx="189394" cy="427699"/>
            </a:xfrm>
            <a:custGeom>
              <a:avLst/>
              <a:gdLst>
                <a:gd name="connsiteX0" fmla="*/ 110603 w 189394"/>
                <a:gd name="connsiteY0" fmla="*/ 0 h 427699"/>
                <a:gd name="connsiteX1" fmla="*/ 189394 w 189394"/>
                <a:gd name="connsiteY1" fmla="*/ 0 h 427699"/>
                <a:gd name="connsiteX2" fmla="*/ 21953 w 189394"/>
                <a:gd name="connsiteY2" fmla="*/ 427699 h 427699"/>
                <a:gd name="connsiteX3" fmla="*/ 0 w 189394"/>
                <a:gd name="connsiteY3" fmla="*/ 266218 h 427699"/>
                <a:gd name="connsiteX4" fmla="*/ 103658 w 189394"/>
                <a:gd name="connsiteY4" fmla="*/ 1441 h 427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9394" h="427699">
                  <a:moveTo>
                    <a:pt x="110603" y="0"/>
                  </a:moveTo>
                  <a:lnTo>
                    <a:pt x="189394" y="0"/>
                  </a:lnTo>
                  <a:lnTo>
                    <a:pt x="21953" y="427699"/>
                  </a:lnTo>
                  <a:lnTo>
                    <a:pt x="0" y="266218"/>
                  </a:lnTo>
                  <a:lnTo>
                    <a:pt x="103658" y="144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A18A086C-52C5-616F-49A8-3312D8193E95}"/>
                </a:ext>
              </a:extLst>
            </p:cNvPr>
            <p:cNvGrpSpPr/>
            <p:nvPr/>
          </p:nvGrpSpPr>
          <p:grpSpPr>
            <a:xfrm>
              <a:off x="6175544" y="4277157"/>
              <a:ext cx="1054351" cy="780565"/>
              <a:chOff x="6175544" y="4303732"/>
              <a:chExt cx="1054351" cy="780565"/>
            </a:xfrm>
          </p:grpSpPr>
          <p:grpSp>
            <p:nvGrpSpPr>
              <p:cNvPr id="26" name="グループ化 25">
                <a:extLst>
                  <a:ext uri="{FF2B5EF4-FFF2-40B4-BE49-F238E27FC236}">
                    <a16:creationId xmlns:a16="http://schemas.microsoft.com/office/drawing/2014/main" id="{9C1541B1-92E1-64E4-D970-104E0F4AD5B7}"/>
                  </a:ext>
                </a:extLst>
              </p:cNvPr>
              <p:cNvGrpSpPr/>
              <p:nvPr/>
            </p:nvGrpSpPr>
            <p:grpSpPr>
              <a:xfrm>
                <a:off x="6175544" y="4303732"/>
                <a:ext cx="1054351" cy="780565"/>
                <a:chOff x="391586" y="4817473"/>
                <a:chExt cx="1054351" cy="780565"/>
              </a:xfrm>
            </p:grpSpPr>
            <p:grpSp>
              <p:nvGrpSpPr>
                <p:cNvPr id="29" name="グループ化 28">
                  <a:extLst>
                    <a:ext uri="{FF2B5EF4-FFF2-40B4-BE49-F238E27FC236}">
                      <a16:creationId xmlns:a16="http://schemas.microsoft.com/office/drawing/2014/main" id="{E83C29A9-53CB-E40D-8541-D3CB9F2F2E39}"/>
                    </a:ext>
                  </a:extLst>
                </p:cNvPr>
                <p:cNvGrpSpPr/>
                <p:nvPr/>
              </p:nvGrpSpPr>
              <p:grpSpPr>
                <a:xfrm flipH="1">
                  <a:off x="1175930" y="5147556"/>
                  <a:ext cx="270007" cy="277880"/>
                  <a:chOff x="8472560" y="1251585"/>
                  <a:chExt cx="225670" cy="232250"/>
                </a:xfrm>
              </p:grpSpPr>
              <p:sp>
                <p:nvSpPr>
                  <p:cNvPr id="104" name="円/楕円 342">
                    <a:extLst>
                      <a:ext uri="{FF2B5EF4-FFF2-40B4-BE49-F238E27FC236}">
                        <a16:creationId xmlns:a16="http://schemas.microsoft.com/office/drawing/2014/main" id="{DB7BFAB7-D881-46CC-3FC9-336ED7C022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円/楕円 343">
                    <a:extLst>
                      <a:ext uri="{FF2B5EF4-FFF2-40B4-BE49-F238E27FC236}">
                        <a16:creationId xmlns:a16="http://schemas.microsoft.com/office/drawing/2014/main" id="{04F74380-CD41-2C9B-9C68-AA270861A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2E8E3203-76CA-6E52-F393-4D86D06F3B0D}"/>
                    </a:ext>
                  </a:extLst>
                </p:cNvPr>
                <p:cNvGrpSpPr/>
                <p:nvPr/>
              </p:nvGrpSpPr>
              <p:grpSpPr>
                <a:xfrm>
                  <a:off x="391586" y="5147556"/>
                  <a:ext cx="270007" cy="277880"/>
                  <a:chOff x="8472560" y="1251585"/>
                  <a:chExt cx="225670" cy="232250"/>
                </a:xfrm>
              </p:grpSpPr>
              <p:sp>
                <p:nvSpPr>
                  <p:cNvPr id="101" name="円/楕円 340">
                    <a:extLst>
                      <a:ext uri="{FF2B5EF4-FFF2-40B4-BE49-F238E27FC236}">
                        <a16:creationId xmlns:a16="http://schemas.microsoft.com/office/drawing/2014/main" id="{CAFAF1CF-3969-BE5E-448B-5CFA6CE101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472560" y="1251585"/>
                    <a:ext cx="225670" cy="23225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2857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3" name="円/楕円 341">
                    <a:extLst>
                      <a:ext uri="{FF2B5EF4-FFF2-40B4-BE49-F238E27FC236}">
                        <a16:creationId xmlns:a16="http://schemas.microsoft.com/office/drawing/2014/main" id="{585A43C8-98F7-4819-D457-5D6A2105AF1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540921" y="1304925"/>
                    <a:ext cx="111370" cy="125570"/>
                  </a:xfrm>
                  <a:prstGeom prst="ellipse">
                    <a:avLst/>
                  </a:prstGeom>
                  <a:solidFill>
                    <a:srgbClr val="FF9933"/>
                  </a:solidFill>
                  <a:ln w="28575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1" name="円/楕円 303">
                  <a:extLst>
                    <a:ext uri="{FF2B5EF4-FFF2-40B4-BE49-F238E27FC236}">
                      <a16:creationId xmlns:a16="http://schemas.microsoft.com/office/drawing/2014/main" id="{CA0B7942-41BF-2271-FF17-ADC48BBD7B20}"/>
                    </a:ext>
                  </a:extLst>
                </p:cNvPr>
                <p:cNvSpPr/>
                <p:nvPr/>
              </p:nvSpPr>
              <p:spPr bwMode="auto">
                <a:xfrm>
                  <a:off x="528169" y="4817473"/>
                  <a:ext cx="780565" cy="780565"/>
                </a:xfrm>
                <a:prstGeom prst="ellipse">
                  <a:avLst/>
                </a:prstGeom>
                <a:solidFill>
                  <a:srgbClr val="FFCC99"/>
                </a:solidFill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アーチ 64">
                  <a:extLst>
                    <a:ext uri="{FF2B5EF4-FFF2-40B4-BE49-F238E27FC236}">
                      <a16:creationId xmlns:a16="http://schemas.microsoft.com/office/drawing/2014/main" id="{587231B9-9238-62FF-8FFC-0B8F06311C67}"/>
                    </a:ext>
                  </a:extLst>
                </p:cNvPr>
                <p:cNvSpPr/>
                <p:nvPr/>
              </p:nvSpPr>
              <p:spPr bwMode="auto">
                <a:xfrm>
                  <a:off x="813659" y="5298227"/>
                  <a:ext cx="205254" cy="205254"/>
                </a:xfrm>
                <a:prstGeom prst="blockArc">
                  <a:avLst>
                    <a:gd name="adj1" fmla="val 1687204"/>
                    <a:gd name="adj2" fmla="val 8987775"/>
                    <a:gd name="adj3" fmla="val 14682"/>
                  </a:avLst>
                </a:prstGeom>
                <a:solidFill>
                  <a:srgbClr val="FF0000"/>
                </a:solidFill>
                <a:ln w="28575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" name="楕円 26">
                <a:extLst>
                  <a:ext uri="{FF2B5EF4-FFF2-40B4-BE49-F238E27FC236}">
                    <a16:creationId xmlns:a16="http://schemas.microsoft.com/office/drawing/2014/main" id="{A598D2DD-B2AB-35E0-9455-76F4BD398CCF}"/>
                  </a:ext>
                </a:extLst>
              </p:cNvPr>
              <p:cNvSpPr/>
              <p:nvPr/>
            </p:nvSpPr>
            <p:spPr bwMode="auto">
              <a:xfrm>
                <a:off x="6483011" y="4625974"/>
                <a:ext cx="70850" cy="18097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楕円 27">
                <a:extLst>
                  <a:ext uri="{FF2B5EF4-FFF2-40B4-BE49-F238E27FC236}">
                    <a16:creationId xmlns:a16="http://schemas.microsoft.com/office/drawing/2014/main" id="{7D82428F-E14D-F927-F5D7-8E430A6BF7C8}"/>
                  </a:ext>
                </a:extLst>
              </p:cNvPr>
              <p:cNvSpPr/>
              <p:nvPr/>
            </p:nvSpPr>
            <p:spPr bwMode="auto">
              <a:xfrm>
                <a:off x="6870361" y="4625974"/>
                <a:ext cx="70850" cy="180975"/>
              </a:xfrm>
              <a:prstGeom prst="ellipse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6" name="楕円 264">
              <a:extLst>
                <a:ext uri="{FF2B5EF4-FFF2-40B4-BE49-F238E27FC236}">
                  <a16:creationId xmlns:a16="http://schemas.microsoft.com/office/drawing/2014/main" id="{017F7B5C-D8B7-1B2E-D29C-AE73AEC87E56}"/>
                </a:ext>
              </a:extLst>
            </p:cNvPr>
            <p:cNvSpPr/>
            <p:nvPr/>
          </p:nvSpPr>
          <p:spPr bwMode="auto">
            <a:xfrm>
              <a:off x="6063830" y="4394200"/>
              <a:ext cx="1270420" cy="230192"/>
            </a:xfrm>
            <a:custGeom>
              <a:avLst/>
              <a:gdLst>
                <a:gd name="connsiteX0" fmla="*/ 0 w 1121731"/>
                <a:gd name="connsiteY0" fmla="*/ 234349 h 468697"/>
                <a:gd name="connsiteX1" fmla="*/ 560866 w 1121731"/>
                <a:gd name="connsiteY1" fmla="*/ 0 h 468697"/>
                <a:gd name="connsiteX2" fmla="*/ 1121732 w 1121731"/>
                <a:gd name="connsiteY2" fmla="*/ 234349 h 468697"/>
                <a:gd name="connsiteX3" fmla="*/ 560866 w 1121731"/>
                <a:gd name="connsiteY3" fmla="*/ 468698 h 468697"/>
                <a:gd name="connsiteX4" fmla="*/ 0 w 1121731"/>
                <a:gd name="connsiteY4" fmla="*/ 234349 h 468697"/>
                <a:gd name="connsiteX0" fmla="*/ 0 w 1121732"/>
                <a:gd name="connsiteY0" fmla="*/ 234349 h 468698"/>
                <a:gd name="connsiteX1" fmla="*/ 560866 w 1121732"/>
                <a:gd name="connsiteY1" fmla="*/ 0 h 468698"/>
                <a:gd name="connsiteX2" fmla="*/ 1121732 w 1121732"/>
                <a:gd name="connsiteY2" fmla="*/ 234349 h 468698"/>
                <a:gd name="connsiteX3" fmla="*/ 560866 w 1121732"/>
                <a:gd name="connsiteY3" fmla="*/ 468698 h 468698"/>
                <a:gd name="connsiteX4" fmla="*/ 0 w 1121732"/>
                <a:gd name="connsiteY4" fmla="*/ 234349 h 468698"/>
                <a:gd name="connsiteX0" fmla="*/ 0 w 1121732"/>
                <a:gd name="connsiteY0" fmla="*/ 234349 h 468698"/>
                <a:gd name="connsiteX1" fmla="*/ 560866 w 1121732"/>
                <a:gd name="connsiteY1" fmla="*/ 0 h 468698"/>
                <a:gd name="connsiteX2" fmla="*/ 1121732 w 1121732"/>
                <a:gd name="connsiteY2" fmla="*/ 234349 h 468698"/>
                <a:gd name="connsiteX3" fmla="*/ 560866 w 1121732"/>
                <a:gd name="connsiteY3" fmla="*/ 468698 h 468698"/>
                <a:gd name="connsiteX4" fmla="*/ 0 w 1121732"/>
                <a:gd name="connsiteY4" fmla="*/ 234349 h 468698"/>
                <a:gd name="connsiteX0" fmla="*/ 0 w 1121732"/>
                <a:gd name="connsiteY0" fmla="*/ 234349 h 468698"/>
                <a:gd name="connsiteX1" fmla="*/ 560866 w 1121732"/>
                <a:gd name="connsiteY1" fmla="*/ 0 h 468698"/>
                <a:gd name="connsiteX2" fmla="*/ 1121732 w 1121732"/>
                <a:gd name="connsiteY2" fmla="*/ 234349 h 468698"/>
                <a:gd name="connsiteX3" fmla="*/ 560866 w 1121732"/>
                <a:gd name="connsiteY3" fmla="*/ 468698 h 468698"/>
                <a:gd name="connsiteX4" fmla="*/ 0 w 1121732"/>
                <a:gd name="connsiteY4" fmla="*/ 234349 h 468698"/>
                <a:gd name="connsiteX0" fmla="*/ 0 w 1121732"/>
                <a:gd name="connsiteY0" fmla="*/ 370874 h 605223"/>
                <a:gd name="connsiteX1" fmla="*/ 560866 w 1121732"/>
                <a:gd name="connsiteY1" fmla="*/ 0 h 605223"/>
                <a:gd name="connsiteX2" fmla="*/ 1121732 w 1121732"/>
                <a:gd name="connsiteY2" fmla="*/ 370874 h 605223"/>
                <a:gd name="connsiteX3" fmla="*/ 560866 w 1121732"/>
                <a:gd name="connsiteY3" fmla="*/ 605223 h 605223"/>
                <a:gd name="connsiteX4" fmla="*/ 0 w 1121732"/>
                <a:gd name="connsiteY4" fmla="*/ 370874 h 605223"/>
                <a:gd name="connsiteX0" fmla="*/ 0 w 1121732"/>
                <a:gd name="connsiteY0" fmla="*/ 370874 h 605223"/>
                <a:gd name="connsiteX1" fmla="*/ 560866 w 1121732"/>
                <a:gd name="connsiteY1" fmla="*/ 0 h 605223"/>
                <a:gd name="connsiteX2" fmla="*/ 1121732 w 1121732"/>
                <a:gd name="connsiteY2" fmla="*/ 370874 h 605223"/>
                <a:gd name="connsiteX3" fmla="*/ 560866 w 1121732"/>
                <a:gd name="connsiteY3" fmla="*/ 605223 h 605223"/>
                <a:gd name="connsiteX4" fmla="*/ 0 w 1121732"/>
                <a:gd name="connsiteY4" fmla="*/ 370874 h 605223"/>
                <a:gd name="connsiteX0" fmla="*/ 0 w 1121732"/>
                <a:gd name="connsiteY0" fmla="*/ 370874 h 605223"/>
                <a:gd name="connsiteX1" fmla="*/ 560866 w 1121732"/>
                <a:gd name="connsiteY1" fmla="*/ 0 h 605223"/>
                <a:gd name="connsiteX2" fmla="*/ 1121732 w 1121732"/>
                <a:gd name="connsiteY2" fmla="*/ 370874 h 605223"/>
                <a:gd name="connsiteX3" fmla="*/ 560866 w 1121732"/>
                <a:gd name="connsiteY3" fmla="*/ 605223 h 605223"/>
                <a:gd name="connsiteX4" fmla="*/ 0 w 1121732"/>
                <a:gd name="connsiteY4" fmla="*/ 370874 h 605223"/>
                <a:gd name="connsiteX0" fmla="*/ 0 w 1121732"/>
                <a:gd name="connsiteY0" fmla="*/ 370874 h 519159"/>
                <a:gd name="connsiteX1" fmla="*/ 560866 w 1121732"/>
                <a:gd name="connsiteY1" fmla="*/ 0 h 519159"/>
                <a:gd name="connsiteX2" fmla="*/ 1121732 w 1121732"/>
                <a:gd name="connsiteY2" fmla="*/ 370874 h 519159"/>
                <a:gd name="connsiteX3" fmla="*/ 574320 w 1121732"/>
                <a:gd name="connsiteY3" fmla="*/ 519159 h 519159"/>
                <a:gd name="connsiteX4" fmla="*/ 0 w 1121732"/>
                <a:gd name="connsiteY4" fmla="*/ 370874 h 5191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1732" h="519159">
                  <a:moveTo>
                    <a:pt x="0" y="370874"/>
                  </a:moveTo>
                  <a:cubicBezTo>
                    <a:pt x="0" y="241447"/>
                    <a:pt x="170417" y="0"/>
                    <a:pt x="560866" y="0"/>
                  </a:cubicBezTo>
                  <a:cubicBezTo>
                    <a:pt x="951315" y="0"/>
                    <a:pt x="1121732" y="241447"/>
                    <a:pt x="1121732" y="370874"/>
                  </a:cubicBezTo>
                  <a:cubicBezTo>
                    <a:pt x="1121732" y="500301"/>
                    <a:pt x="884078" y="519159"/>
                    <a:pt x="574320" y="519159"/>
                  </a:cubicBezTo>
                  <a:cubicBezTo>
                    <a:pt x="264562" y="519159"/>
                    <a:pt x="0" y="500301"/>
                    <a:pt x="0" y="370874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68FAABC1-BE54-53E6-7CBE-59CE4D202FCE}"/>
                </a:ext>
              </a:extLst>
            </p:cNvPr>
            <p:cNvSpPr/>
            <p:nvPr/>
          </p:nvSpPr>
          <p:spPr bwMode="auto">
            <a:xfrm flipV="1">
              <a:off x="6289255" y="4113174"/>
              <a:ext cx="819570" cy="425996"/>
            </a:xfrm>
            <a:custGeom>
              <a:avLst/>
              <a:gdLst>
                <a:gd name="connsiteX0" fmla="*/ 409785 w 819570"/>
                <a:gd name="connsiteY0" fmla="*/ 425996 h 425996"/>
                <a:gd name="connsiteX1" fmla="*/ 819570 w 819570"/>
                <a:gd name="connsiteY1" fmla="*/ 84638 h 425996"/>
                <a:gd name="connsiteX2" fmla="*/ 811667 w 819570"/>
                <a:gd name="connsiteY2" fmla="*/ 44571 h 425996"/>
                <a:gd name="connsiteX3" fmla="*/ 804276 w 819570"/>
                <a:gd name="connsiteY3" fmla="*/ 34339 h 425996"/>
                <a:gd name="connsiteX4" fmla="*/ 667357 w 819570"/>
                <a:gd name="connsiteY4" fmla="*/ 12681 h 425996"/>
                <a:gd name="connsiteX5" fmla="*/ 409785 w 819570"/>
                <a:gd name="connsiteY5" fmla="*/ 0 h 425996"/>
                <a:gd name="connsiteX6" fmla="*/ 152213 w 819570"/>
                <a:gd name="connsiteY6" fmla="*/ 12681 h 425996"/>
                <a:gd name="connsiteX7" fmla="*/ 17087 w 819570"/>
                <a:gd name="connsiteY7" fmla="*/ 34056 h 425996"/>
                <a:gd name="connsiteX8" fmla="*/ 8748 w 819570"/>
                <a:gd name="connsiteY8" fmla="*/ 44571 h 425996"/>
                <a:gd name="connsiteX9" fmla="*/ 0 w 819570"/>
                <a:gd name="connsiteY9" fmla="*/ 84638 h 425996"/>
                <a:gd name="connsiteX10" fmla="*/ 409785 w 819570"/>
                <a:gd name="connsiteY10" fmla="*/ 425996 h 4259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19570" h="425996">
                  <a:moveTo>
                    <a:pt x="409785" y="425996"/>
                  </a:moveTo>
                  <a:cubicBezTo>
                    <a:pt x="695059" y="425996"/>
                    <a:pt x="819570" y="203765"/>
                    <a:pt x="819570" y="84638"/>
                  </a:cubicBezTo>
                  <a:cubicBezTo>
                    <a:pt x="819570" y="69747"/>
                    <a:pt x="816857" y="56447"/>
                    <a:pt x="811667" y="44571"/>
                  </a:cubicBezTo>
                  <a:lnTo>
                    <a:pt x="804276" y="34339"/>
                  </a:lnTo>
                  <a:lnTo>
                    <a:pt x="667357" y="12681"/>
                  </a:lnTo>
                  <a:cubicBezTo>
                    <a:pt x="587879" y="4502"/>
                    <a:pt x="502083" y="0"/>
                    <a:pt x="409785" y="0"/>
                  </a:cubicBezTo>
                  <a:cubicBezTo>
                    <a:pt x="317487" y="0"/>
                    <a:pt x="231691" y="4502"/>
                    <a:pt x="152213" y="12681"/>
                  </a:cubicBezTo>
                  <a:lnTo>
                    <a:pt x="17087" y="34056"/>
                  </a:lnTo>
                  <a:lnTo>
                    <a:pt x="8748" y="44571"/>
                  </a:lnTo>
                  <a:cubicBezTo>
                    <a:pt x="3021" y="56447"/>
                    <a:pt x="0" y="69747"/>
                    <a:pt x="0" y="84638"/>
                  </a:cubicBezTo>
                  <a:cubicBezTo>
                    <a:pt x="0" y="203765"/>
                    <a:pt x="124512" y="425996"/>
                    <a:pt x="409785" y="425996"/>
                  </a:cubicBezTo>
                  <a:close/>
                </a:path>
              </a:pathLst>
            </a:custGeom>
            <a:solidFill>
              <a:srgbClr val="FFCC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3CC39B2B-8341-91BD-965C-C06225851367}"/>
                </a:ext>
              </a:extLst>
            </p:cNvPr>
            <p:cNvGrpSpPr/>
            <p:nvPr/>
          </p:nvGrpSpPr>
          <p:grpSpPr>
            <a:xfrm rot="1800000">
              <a:off x="6990462" y="3984149"/>
              <a:ext cx="208275" cy="1627229"/>
              <a:chOff x="5676900" y="4069889"/>
              <a:chExt cx="208275" cy="1627229"/>
            </a:xfrm>
          </p:grpSpPr>
          <p:sp>
            <p:nvSpPr>
              <p:cNvPr id="24" name="フリーフォーム: 図形 23">
                <a:extLst>
                  <a:ext uri="{FF2B5EF4-FFF2-40B4-BE49-F238E27FC236}">
                    <a16:creationId xmlns:a16="http://schemas.microsoft.com/office/drawing/2014/main" id="{DCFF9250-1B6A-DDB6-D6EE-E024ACCF4373}"/>
                  </a:ext>
                </a:extLst>
              </p:cNvPr>
              <p:cNvSpPr/>
              <p:nvPr/>
            </p:nvSpPr>
            <p:spPr bwMode="auto">
              <a:xfrm>
                <a:off x="5691355" y="4069889"/>
                <a:ext cx="193820" cy="1344557"/>
              </a:xfrm>
              <a:custGeom>
                <a:avLst/>
                <a:gdLst>
                  <a:gd name="connsiteX0" fmla="*/ 156659 w 193820"/>
                  <a:gd name="connsiteY0" fmla="*/ 1010 h 1344557"/>
                  <a:gd name="connsiteX1" fmla="*/ 179057 w 193820"/>
                  <a:gd name="connsiteY1" fmla="*/ 3959 h 1344557"/>
                  <a:gd name="connsiteX2" fmla="*/ 189861 w 193820"/>
                  <a:gd name="connsiteY2" fmla="*/ 44280 h 1344557"/>
                  <a:gd name="connsiteX3" fmla="*/ 142461 w 193820"/>
                  <a:gd name="connsiteY3" fmla="*/ 126379 h 1344557"/>
                  <a:gd name="connsiteX4" fmla="*/ 124538 w 193820"/>
                  <a:gd name="connsiteY4" fmla="*/ 140131 h 1344557"/>
                  <a:gd name="connsiteX5" fmla="*/ 119077 w 193820"/>
                  <a:gd name="connsiteY5" fmla="*/ 139413 h 1344557"/>
                  <a:gd name="connsiteX6" fmla="*/ 45792 w 193820"/>
                  <a:gd name="connsiteY6" fmla="*/ 266345 h 1344557"/>
                  <a:gd name="connsiteX7" fmla="*/ 45791 w 193820"/>
                  <a:gd name="connsiteY7" fmla="*/ 1321697 h 1344557"/>
                  <a:gd name="connsiteX8" fmla="*/ 22931 w 193820"/>
                  <a:gd name="connsiteY8" fmla="*/ 1344557 h 1344557"/>
                  <a:gd name="connsiteX9" fmla="*/ 22932 w 193820"/>
                  <a:gd name="connsiteY9" fmla="*/ 1344556 h 1344557"/>
                  <a:gd name="connsiteX10" fmla="*/ 72 w 193820"/>
                  <a:gd name="connsiteY10" fmla="*/ 1321696 h 1344557"/>
                  <a:gd name="connsiteX11" fmla="*/ 72 w 193820"/>
                  <a:gd name="connsiteY11" fmla="*/ 267706 h 1344557"/>
                  <a:gd name="connsiteX12" fmla="*/ 0 w 193820"/>
                  <a:gd name="connsiteY12" fmla="*/ 267612 h 1344557"/>
                  <a:gd name="connsiteX13" fmla="*/ 72 w 193820"/>
                  <a:gd name="connsiteY13" fmla="*/ 267067 h 1344557"/>
                  <a:gd name="connsiteX14" fmla="*/ 72 w 193820"/>
                  <a:gd name="connsiteY14" fmla="*/ 263034 h 1344557"/>
                  <a:gd name="connsiteX15" fmla="*/ 851 w 193820"/>
                  <a:gd name="connsiteY15" fmla="*/ 261155 h 1344557"/>
                  <a:gd name="connsiteX16" fmla="*/ 2284 w 193820"/>
                  <a:gd name="connsiteY16" fmla="*/ 250265 h 1344557"/>
                  <a:gd name="connsiteX17" fmla="*/ 108760 w 193820"/>
                  <a:gd name="connsiteY17" fmla="*/ 65844 h 1344557"/>
                  <a:gd name="connsiteX18" fmla="*/ 109630 w 193820"/>
                  <a:gd name="connsiteY18" fmla="*/ 65176 h 1344557"/>
                  <a:gd name="connsiteX19" fmla="*/ 138736 w 193820"/>
                  <a:gd name="connsiteY19" fmla="*/ 14763 h 1344557"/>
                  <a:gd name="connsiteX20" fmla="*/ 156659 w 193820"/>
                  <a:gd name="connsiteY20" fmla="*/ 1010 h 13445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3820" h="1344557">
                    <a:moveTo>
                      <a:pt x="156659" y="1010"/>
                    </a:moveTo>
                    <a:cubicBezTo>
                      <a:pt x="163956" y="-945"/>
                      <a:pt x="171998" y="-117"/>
                      <a:pt x="179057" y="3959"/>
                    </a:cubicBezTo>
                    <a:cubicBezTo>
                      <a:pt x="193175" y="12110"/>
                      <a:pt x="198012" y="30162"/>
                      <a:pt x="189861" y="44280"/>
                    </a:cubicBezTo>
                    <a:cubicBezTo>
                      <a:pt x="174061" y="71646"/>
                      <a:pt x="158261" y="99012"/>
                      <a:pt x="142461" y="126379"/>
                    </a:cubicBezTo>
                    <a:cubicBezTo>
                      <a:pt x="138385" y="133438"/>
                      <a:pt x="131835" y="138176"/>
                      <a:pt x="124538" y="140131"/>
                    </a:cubicBezTo>
                    <a:lnTo>
                      <a:pt x="119077" y="139413"/>
                    </a:lnTo>
                    <a:lnTo>
                      <a:pt x="45792" y="266345"/>
                    </a:lnTo>
                    <a:lnTo>
                      <a:pt x="45791" y="1321697"/>
                    </a:lnTo>
                    <a:cubicBezTo>
                      <a:pt x="45791" y="1334322"/>
                      <a:pt x="35556" y="1344557"/>
                      <a:pt x="22931" y="1344557"/>
                    </a:cubicBezTo>
                    <a:lnTo>
                      <a:pt x="22932" y="1344556"/>
                    </a:lnTo>
                    <a:cubicBezTo>
                      <a:pt x="10307" y="1344556"/>
                      <a:pt x="72" y="1334321"/>
                      <a:pt x="72" y="1321696"/>
                    </a:cubicBezTo>
                    <a:lnTo>
                      <a:pt x="72" y="267706"/>
                    </a:lnTo>
                    <a:lnTo>
                      <a:pt x="0" y="267612"/>
                    </a:lnTo>
                    <a:lnTo>
                      <a:pt x="72" y="267067"/>
                    </a:lnTo>
                    <a:lnTo>
                      <a:pt x="72" y="263034"/>
                    </a:lnTo>
                    <a:lnTo>
                      <a:pt x="851" y="261155"/>
                    </a:lnTo>
                    <a:lnTo>
                      <a:pt x="2284" y="250265"/>
                    </a:lnTo>
                    <a:lnTo>
                      <a:pt x="108760" y="65844"/>
                    </a:lnTo>
                    <a:lnTo>
                      <a:pt x="109630" y="65176"/>
                    </a:lnTo>
                    <a:lnTo>
                      <a:pt x="138736" y="14763"/>
                    </a:lnTo>
                    <a:cubicBezTo>
                      <a:pt x="142812" y="7704"/>
                      <a:pt x="149363" y="2965"/>
                      <a:pt x="156659" y="1010"/>
                    </a:cubicBezTo>
                    <a:close/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" name="四角形: 角を丸くする 24">
                <a:extLst>
                  <a:ext uri="{FF2B5EF4-FFF2-40B4-BE49-F238E27FC236}">
                    <a16:creationId xmlns:a16="http://schemas.microsoft.com/office/drawing/2014/main" id="{D60EF4E7-1024-18F1-C051-9B2577F3B09C}"/>
                  </a:ext>
                </a:extLst>
              </p:cNvPr>
              <p:cNvSpPr/>
              <p:nvPr/>
            </p:nvSpPr>
            <p:spPr bwMode="auto">
              <a:xfrm>
                <a:off x="5676900" y="5320660"/>
                <a:ext cx="74776" cy="376458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919D7900-9C8B-1B73-3E29-4A8B9E7FAF54}"/>
                </a:ext>
              </a:extLst>
            </p:cNvPr>
            <p:cNvSpPr/>
            <p:nvPr/>
          </p:nvSpPr>
          <p:spPr bwMode="auto">
            <a:xfrm rot="7200000">
              <a:off x="6598412" y="5240068"/>
              <a:ext cx="167092" cy="144146"/>
            </a:xfrm>
            <a:prstGeom prst="round2SameRect">
              <a:avLst>
                <a:gd name="adj1" fmla="val 37111"/>
                <a:gd name="adj2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0" name="四角形: 上の 2 つの角を丸める 19">
              <a:extLst>
                <a:ext uri="{FF2B5EF4-FFF2-40B4-BE49-F238E27FC236}">
                  <a16:creationId xmlns:a16="http://schemas.microsoft.com/office/drawing/2014/main" id="{47485DF5-3E02-53BD-509A-174637CFAF39}"/>
                </a:ext>
              </a:extLst>
            </p:cNvPr>
            <p:cNvSpPr/>
            <p:nvPr/>
          </p:nvSpPr>
          <p:spPr bwMode="auto">
            <a:xfrm rot="16200000">
              <a:off x="6371915" y="5138600"/>
              <a:ext cx="155286" cy="35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7A9425DA-7698-2C33-635B-19521CE8660F}"/>
                </a:ext>
              </a:extLst>
            </p:cNvPr>
            <p:cNvSpPr/>
            <p:nvPr/>
          </p:nvSpPr>
          <p:spPr bwMode="auto">
            <a:xfrm rot="18000000">
              <a:off x="6711584" y="5114176"/>
              <a:ext cx="167092" cy="144146"/>
            </a:xfrm>
            <a:prstGeom prst="round2SameRect">
              <a:avLst>
                <a:gd name="adj1" fmla="val 37111"/>
                <a:gd name="adj2" fmla="val 50000"/>
              </a:avLst>
            </a:prstGeom>
            <a:solidFill>
              <a:srgbClr val="FFCC99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1F67B24F-23D9-286E-7A69-4DB982C58FD5}"/>
                </a:ext>
              </a:extLst>
            </p:cNvPr>
            <p:cNvSpPr/>
            <p:nvPr/>
          </p:nvSpPr>
          <p:spPr bwMode="auto">
            <a:xfrm rot="7200000">
              <a:off x="6916532" y="5126200"/>
              <a:ext cx="155286" cy="356320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2">
                <a:lumMod val="75000"/>
              </a:schemeClr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4B083D92-7F08-15EE-6C30-5A04168E79B0}"/>
                </a:ext>
              </a:extLst>
            </p:cNvPr>
            <p:cNvSpPr/>
            <p:nvPr/>
          </p:nvSpPr>
          <p:spPr bwMode="auto">
            <a:xfrm>
              <a:off x="6057436" y="5012389"/>
              <a:ext cx="586026" cy="620154"/>
            </a:xfrm>
            <a:custGeom>
              <a:avLst/>
              <a:gdLst>
                <a:gd name="connsiteX0" fmla="*/ 297393 w 586026"/>
                <a:gd name="connsiteY0" fmla="*/ 0 h 620154"/>
                <a:gd name="connsiteX1" fmla="*/ 353074 w 586026"/>
                <a:gd name="connsiteY1" fmla="*/ 2971 h 620154"/>
                <a:gd name="connsiteX2" fmla="*/ 332175 w 586026"/>
                <a:gd name="connsiteY2" fmla="*/ 17062 h 620154"/>
                <a:gd name="connsiteX3" fmla="*/ 321992 w 586026"/>
                <a:gd name="connsiteY3" fmla="*/ 32164 h 620154"/>
                <a:gd name="connsiteX4" fmla="*/ 298673 w 586026"/>
                <a:gd name="connsiteY4" fmla="*/ 30920 h 620154"/>
                <a:gd name="connsiteX5" fmla="*/ 40099 w 586026"/>
                <a:gd name="connsiteY5" fmla="*/ 239211 h 620154"/>
                <a:gd name="connsiteX6" fmla="*/ 210390 w 586026"/>
                <a:gd name="connsiteY6" fmla="*/ 570707 h 620154"/>
                <a:gd name="connsiteX7" fmla="*/ 558511 w 586026"/>
                <a:gd name="connsiteY7" fmla="*/ 437666 h 620154"/>
                <a:gd name="connsiteX8" fmla="*/ 586026 w 586026"/>
                <a:gd name="connsiteY8" fmla="*/ 451819 h 620154"/>
                <a:gd name="connsiteX9" fmla="*/ 199328 w 586026"/>
                <a:gd name="connsiteY9" fmla="*/ 599603 h 620154"/>
                <a:gd name="connsiteX10" fmla="*/ 10166 w 586026"/>
                <a:gd name="connsiteY10" fmla="*/ 231373 h 620154"/>
                <a:gd name="connsiteX11" fmla="*/ 297393 w 586026"/>
                <a:gd name="connsiteY11" fmla="*/ 0 h 6201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6026" h="620154">
                  <a:moveTo>
                    <a:pt x="297393" y="0"/>
                  </a:moveTo>
                  <a:lnTo>
                    <a:pt x="353074" y="2971"/>
                  </a:lnTo>
                  <a:lnTo>
                    <a:pt x="332175" y="17062"/>
                  </a:lnTo>
                  <a:lnTo>
                    <a:pt x="321992" y="32164"/>
                  </a:lnTo>
                  <a:lnTo>
                    <a:pt x="298673" y="30920"/>
                  </a:lnTo>
                  <a:cubicBezTo>
                    <a:pt x="178166" y="35817"/>
                    <a:pt x="71661" y="118675"/>
                    <a:pt x="40099" y="239211"/>
                  </a:cubicBezTo>
                  <a:cubicBezTo>
                    <a:pt x="4029" y="376967"/>
                    <a:pt x="77401" y="519797"/>
                    <a:pt x="210390" y="570707"/>
                  </a:cubicBezTo>
                  <a:cubicBezTo>
                    <a:pt x="343378" y="621617"/>
                    <a:pt x="493372" y="564293"/>
                    <a:pt x="558511" y="437666"/>
                  </a:cubicBezTo>
                  <a:lnTo>
                    <a:pt x="586026" y="451819"/>
                  </a:lnTo>
                  <a:cubicBezTo>
                    <a:pt x="513669" y="592479"/>
                    <a:pt x="347054" y="656155"/>
                    <a:pt x="199328" y="599603"/>
                  </a:cubicBezTo>
                  <a:cubicBezTo>
                    <a:pt x="51602" y="543052"/>
                    <a:pt x="-29901" y="384394"/>
                    <a:pt x="10166" y="231373"/>
                  </a:cubicBezTo>
                  <a:cubicBezTo>
                    <a:pt x="45225" y="97480"/>
                    <a:pt x="163532" y="5440"/>
                    <a:pt x="297393" y="0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C413908C-F926-93E0-7450-D34E42B73CA4}"/>
              </a:ext>
            </a:extLst>
          </p:cNvPr>
          <p:cNvGrpSpPr/>
          <p:nvPr/>
        </p:nvGrpSpPr>
        <p:grpSpPr>
          <a:xfrm>
            <a:off x="2658826" y="2753925"/>
            <a:ext cx="6609454" cy="889436"/>
            <a:chOff x="842546" y="2882315"/>
            <a:chExt cx="8286214" cy="1138373"/>
          </a:xfrm>
        </p:grpSpPr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C54443D1-7832-28F3-D54B-56C6D80B84D7}"/>
                </a:ext>
              </a:extLst>
            </p:cNvPr>
            <p:cNvSpPr txBox="1"/>
            <p:nvPr/>
          </p:nvSpPr>
          <p:spPr>
            <a:xfrm>
              <a:off x="842546" y="2882316"/>
              <a:ext cx="8286214" cy="11383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127000">
                    <a:solidFill>
                      <a:srgbClr val="FF0000"/>
                    </a:solidFill>
                  </a:ln>
                  <a:solidFill>
                    <a:srgbClr val="FF0000"/>
                  </a:solidFill>
                </a:rPr>
                <a:t>高濃度除草剤を散布しています</a:t>
              </a:r>
              <a:endParaRPr lang="en-US" altLang="ja-JP" sz="5400" dirty="0">
                <a:ln w="127000">
                  <a:solidFill>
                    <a:srgbClr val="FF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1043396E-606E-C350-002E-2543EFB1B277}"/>
                </a:ext>
              </a:extLst>
            </p:cNvPr>
            <p:cNvSpPr txBox="1"/>
            <p:nvPr/>
          </p:nvSpPr>
          <p:spPr>
            <a:xfrm>
              <a:off x="842546" y="2882315"/>
              <a:ext cx="8286214" cy="113837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spcAft>
                  <a:spcPts val="1200"/>
                </a:spcAft>
                <a:defRPr sz="4800" b="1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l">
                <a:spcAft>
                  <a:spcPts val="0"/>
                </a:spcAft>
              </a:pPr>
              <a:r>
                <a:rPr lang="ja-JP" altLang="en-US" sz="5400" dirty="0">
                  <a:ln w="28575">
                    <a:noFill/>
                  </a:ln>
                  <a:solidFill>
                    <a:schemeClr val="bg1"/>
                  </a:solidFill>
                </a:rPr>
                <a:t>高濃度除草剤を散布しています</a:t>
              </a:r>
              <a:endParaRPr lang="en-US" altLang="ja-JP" sz="5400" dirty="0">
                <a:ln w="28575">
                  <a:noFill/>
                </a:ln>
                <a:solidFill>
                  <a:schemeClr val="bg1"/>
                </a:solidFill>
              </a:endParaRPr>
            </a:p>
          </p:txBody>
        </p:sp>
      </p:grp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A96AC79B-3B1E-D544-3CE7-D10DCA0F6A5E}"/>
              </a:ext>
            </a:extLst>
          </p:cNvPr>
          <p:cNvSpPr txBox="1"/>
          <p:nvPr/>
        </p:nvSpPr>
        <p:spPr>
          <a:xfrm>
            <a:off x="3005766" y="4009617"/>
            <a:ext cx="625987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人や動物にも害があります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万一、被害がありましても</a:t>
            </a: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当方は一切責任を負いません</a:t>
            </a:r>
            <a:endParaRPr lang="en-US" altLang="ja-JP" sz="3600" dirty="0">
              <a:ln w="28575">
                <a:noFill/>
              </a:ln>
            </a:endParaRPr>
          </a:p>
          <a:p>
            <a:pPr algn="l">
              <a:spcAft>
                <a:spcPts val="0"/>
              </a:spcAft>
            </a:pPr>
            <a:r>
              <a:rPr lang="ja-JP" altLang="en-US" sz="3600" dirty="0">
                <a:ln w="28575">
                  <a:noFill/>
                </a:ln>
              </a:rPr>
              <a:t>　　　　　　　　　　　地主</a:t>
            </a:r>
            <a:endParaRPr lang="en-US" altLang="ja-JP" sz="3600" dirty="0">
              <a:ln w="28575">
                <a:noFill/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6761637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</TotalTime>
  <Words>140</Words>
  <Application>Microsoft Office PowerPoint</Application>
  <PresentationFormat>A4 210 x 297 mm</PresentationFormat>
  <Paragraphs>28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6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立入禁止 高濃度除草剤を散布していますの貼り紙</dc:title>
  <dc:subject>立入禁止 高濃度除草剤を散布していますの貼り紙</dc:subject>
  <dc:creator>でじけろお</dc:creator>
  <cp:revision>1</cp:revision>
  <dcterms:created xsi:type="dcterms:W3CDTF">2014-12-04T06:28:23Z</dcterms:created>
  <dcterms:modified xsi:type="dcterms:W3CDTF">2025-05-14T07:42:08Z</dcterms:modified>
  <cp:version>1</cp:version>
</cp:coreProperties>
</file>